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75" r:id="rId2"/>
    <p:sldId id="257" r:id="rId3"/>
    <p:sldId id="276" r:id="rId4"/>
    <p:sldId id="278" r:id="rId5"/>
    <p:sldId id="277" r:id="rId6"/>
    <p:sldId id="258" r:id="rId7"/>
    <p:sldId id="259" r:id="rId8"/>
    <p:sldId id="260" r:id="rId9"/>
    <p:sldId id="261" r:id="rId10"/>
    <p:sldId id="263" r:id="rId11"/>
    <p:sldId id="264" r:id="rId12"/>
    <p:sldId id="265" r:id="rId13"/>
    <p:sldId id="267" r:id="rId14"/>
    <p:sldId id="268" r:id="rId15"/>
    <p:sldId id="269" r:id="rId16"/>
    <p:sldId id="279" r:id="rId17"/>
    <p:sldId id="282" r:id="rId18"/>
    <p:sldId id="283" r:id="rId19"/>
    <p:sldId id="270" r:id="rId20"/>
    <p:sldId id="271" r:id="rId21"/>
    <p:sldId id="272" r:id="rId22"/>
    <p:sldId id="273" r:id="rId23"/>
    <p:sldId id="284" r:id="rId24"/>
    <p:sldId id="290" r:id="rId25"/>
    <p:sldId id="291" r:id="rId26"/>
    <p:sldId id="293" r:id="rId27"/>
    <p:sldId id="294" r:id="rId28"/>
    <p:sldId id="295" r:id="rId29"/>
    <p:sldId id="297" r:id="rId30"/>
    <p:sldId id="298" r:id="rId31"/>
    <p:sldId id="288" r:id="rId32"/>
    <p:sldId id="289" r:id="rId33"/>
    <p:sldId id="299" r:id="rId3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18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6D5DBE-8E08-0C96-3D3E-1BFBC28B12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B485BC4-6CBE-2A65-47FC-32B473CB41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FF52CAA-C4CA-0EFF-5B98-3058EC9E0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A34923F-2A5F-DC94-D54B-AA91E903E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8DF909-6FA5-3012-3467-169E5E75F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0801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05E57C-D6CE-E47F-135A-0705B7A6D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EB81B53-C9EF-F38D-3EF8-4D8410E6EC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18C4A4-D6B4-8D13-5883-5A2490E46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335B6C-FC31-2885-9698-9268CE069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118AAB-DCAE-20F3-5569-A7B298390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2620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72B424-8E92-7267-31BB-EA60176AD7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D7556D-FDAC-42B3-11D1-6E4467131D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DD3CA4-D934-CCC8-784F-461C740B9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91F926-9415-9FC7-238C-B2022E1E0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7A5345-D64B-E95E-F823-2792CAE9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880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CB32FF-C20B-B9EB-8280-52B1365E7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BA93B6E-00E0-28A6-95D2-DDEA5B544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Calibri (Corpo)"/>
              </a:defRPr>
            </a:lvl1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9D14959-DCC7-41D5-E4AA-6868FB7C8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41CABD-B5E2-0BD1-00CF-9BB249ED5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7AF378-6131-F3B3-0F75-8AEB8FEA1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951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BE2A4C-B293-D7C8-D1C3-DE0B501EC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6000" b="1">
                <a:latin typeface="+mj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A5BCBD2-9923-FD7E-6D4F-D9291CCD5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9E2BAC-F757-4CC9-B974-31F181E0A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BB7EE4-09FB-9BEC-6F4F-6259A2F14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5BEEA8-3AC8-97A1-72EE-CD14BDF4E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093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FD897D-862D-9F03-E6B0-BB41C5680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6EFCA9-74E1-0294-B7AA-9A93505ECF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A1A8D0F-E5B6-745C-66C6-9F8A4C9B7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A7574E-86D8-8554-67A8-3F94FB4B6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3342893-171F-DF3F-E9F0-0D305CCC7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1C1067D-1CBA-55B8-C232-8725FBDB5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705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63CA37-37A8-2469-D046-BDDAC694D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A8B695-EA9B-BABE-9080-D34F155B8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DA62882-AA82-355A-1A10-0DE376EE20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F527354-EF6F-A7BB-30A5-A8FDD1FF32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06AA9EF-175A-8A5B-E6DF-F2A238CA3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B81707D-23E8-FFC3-82E5-3A3A67FC1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EAAFC75-F86E-DA83-65B8-78DA779FF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9D099C8-E9DD-9D66-7DB3-8438D9D62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02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60DC12-C7AF-3309-06F6-814199E2C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3BA071E-1827-EEAC-7AEA-5337B33C5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F02C73B-5549-B5D7-BA6D-8A652C629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AC29262-67B9-0BAD-5B32-C8AB7A900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885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DA3A2EF-92EB-43F5-4D25-E2BD100FD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7E5C691-6F90-0BB2-A56B-90E748026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D2BD552-4D9A-17BA-81C7-345914481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737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3C1CEE-022C-23A3-08C7-320CDAB71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3DC81B8-5B05-286E-E937-1048137A0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926DC5F-3E38-0C5E-0F75-29C1BC6F1E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8B7AA68-CB34-3C05-44A8-AB6107186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92487A1-8AB3-4C91-A4A6-DD7F6EB37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44D49EA-CF2B-C4F8-3846-DE43D499C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547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F3C4B8-EAF2-12B0-E5DE-8D5F47D69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BBDE4EE-01D2-654B-91BF-B661334F22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A1EAF66-1E00-6598-ED0D-3FAEEC59AB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D2056A6-75C1-A5A9-ECDE-EBA727F4B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59CD659-839B-02C8-A1AD-B6A36215F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4242C6A-085F-37C3-BB34-A1DAFCA9C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6740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3A56C1D-99F7-CAAF-C476-9B7901C8E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A9202A6-72A0-5F5B-249A-A90114F84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767E13-A28B-7272-89DD-51537F12B4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88B93-B34A-4E79-9218-BC599B7E4E78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687C060-AD90-7DDF-BCBA-50D28DB70F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2451BC-E829-2CCC-BD15-BF99ED62A6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15AC2-77E0-426B-98CD-157D185A97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8125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omo fazer uma modelagem 3D? | Astronautas Filmes">
            <a:extLst>
              <a:ext uri="{FF2B5EF4-FFF2-40B4-BE49-F238E27FC236}">
                <a16:creationId xmlns:a16="http://schemas.microsoft.com/office/drawing/2014/main" id="{6307A7EE-65F8-524F-546A-5CAD80578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A81FA3BE-B31B-BF89-3947-721E9DF186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57818"/>
            <a:ext cx="9144000" cy="165576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Profa. Responsável: Adriana Rigolon</a:t>
            </a:r>
          </a:p>
          <a:p>
            <a: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Ministrantes: Guilherme de Souza </a:t>
            </a:r>
            <a:r>
              <a:rPr lang="pt-BR" b="1" dirty="0" err="1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Fornaciari</a:t>
            </a:r>
            <a: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Henrique Gabriel Moraes </a:t>
            </a:r>
            <a:r>
              <a:rPr lang="pt-BR" b="1" dirty="0" err="1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Denoni</a:t>
            </a:r>
            <a: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Júlio César Aguiar Guedes Pereira</a:t>
            </a:r>
            <a:endParaRPr lang="pt-BR" b="1" dirty="0">
              <a:solidFill>
                <a:srgbClr val="0808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9F81811-0B06-89A6-FDC7-92AC31612C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44"/>
            <a:ext cx="9144000" cy="19433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Oficina</a:t>
            </a:r>
            <a:br>
              <a:rPr lang="pt-BR" sz="3600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Modelagem 3D</a:t>
            </a:r>
            <a:endParaRPr lang="pt-BR" sz="3600" dirty="0">
              <a:solidFill>
                <a:srgbClr val="080808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BA80A19-DC75-E16C-5119-A6B4F27DC0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361" y="385419"/>
            <a:ext cx="1363813" cy="1077011"/>
          </a:xfrm>
          <a:prstGeom prst="rect">
            <a:avLst/>
          </a:prstGeom>
        </p:spPr>
      </p:pic>
      <p:pic>
        <p:nvPicPr>
          <p:cNvPr id="6" name="Picture 2" descr="Resultado de imagem para LOGO IFRO PNG">
            <a:extLst>
              <a:ext uri="{FF2B5EF4-FFF2-40B4-BE49-F238E27FC236}">
                <a16:creationId xmlns:a16="http://schemas.microsoft.com/office/drawing/2014/main" id="{CD6478C4-FE36-71B8-6CE0-5E479843E7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" r="-6489" b="22904"/>
          <a:stretch/>
        </p:blipFill>
        <p:spPr bwMode="auto">
          <a:xfrm>
            <a:off x="298827" y="446968"/>
            <a:ext cx="997872" cy="95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9E19B3A8-34C0-FA47-4AE7-B33E320A40A8}"/>
              </a:ext>
            </a:extLst>
          </p:cNvPr>
          <p:cNvSpPr txBox="1">
            <a:spLocks/>
          </p:cNvSpPr>
          <p:nvPr/>
        </p:nvSpPr>
        <p:spPr>
          <a:xfrm>
            <a:off x="1158060" y="482061"/>
            <a:ext cx="9144000" cy="1262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INSTITUTO FEDERAL DE RONDÔNIA </a:t>
            </a:r>
            <a:b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IFRO – CAMPUS CACOAL</a:t>
            </a:r>
          </a:p>
          <a:p>
            <a:r>
              <a:rPr lang="pt-BR" sz="2000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AGROTECNOLÓGICA - Edição 2023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1785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pt-BR" b="1" dirty="0"/>
              <a:t>Definição do ponto de origem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82" y="1737733"/>
            <a:ext cx="4777381" cy="321278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Primeiro apagamos a luz e a câmera, que não serão usadas neste curso</a:t>
            </a:r>
          </a:p>
          <a:p>
            <a:pPr algn="just"/>
            <a:r>
              <a:rPr lang="pt-BR" dirty="0"/>
              <a:t>Selecionar cubo -&gt; TAB -&gt; selecionar face debaixo -&gt; SHIFT + S -&gt; CURSOR PARA O ATIVO </a:t>
            </a:r>
          </a:p>
        </p:txBody>
      </p:sp>
    </p:spTree>
    <p:extLst>
      <p:ext uri="{BB962C8B-B14F-4D97-AF65-F5344CB8AC3E}">
        <p14:creationId xmlns:p14="http://schemas.microsoft.com/office/powerpoint/2010/main" val="2747838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Definição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do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ponto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origem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TAB -&gt; botão direito - &gt; Definir origem -&gt; Origem para o cursor 3D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7536" y="640080"/>
            <a:ext cx="7048136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55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882" y="2099015"/>
            <a:ext cx="3571810" cy="21136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Nivelando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cubo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1214826"/>
            <a:ext cx="7214616" cy="440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70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pt-BR" b="1" dirty="0"/>
              <a:t>Achatar o cubo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pt-BR" sz="2200"/>
              <a:t>Selecione o lado de cima, e mova para cima ou para baixo, depois configure a janela resultante para -175 no plano Z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495958"/>
            <a:ext cx="6903720" cy="386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12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 fontScale="90000"/>
          </a:bodyPr>
          <a:lstStyle/>
          <a:p>
            <a:r>
              <a:rPr lang="pt-BR" sz="3600" b="1" dirty="0"/>
              <a:t>Reduzir o tamanho para o tamanho de um chaveiro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pPr algn="just"/>
            <a:r>
              <a:rPr lang="pt-BR" sz="2200" dirty="0"/>
              <a:t>Selecione todas as faces utilizando SHIFT -&gt; Selecionar a ferramenta escalonamento -&gt; reduzir até em torno de 10 CM de lado</a:t>
            </a:r>
          </a:p>
          <a:p>
            <a:endParaRPr lang="pt-BR" sz="22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116254"/>
            <a:ext cx="6903720" cy="462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16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pt-BR" b="1" dirty="0"/>
              <a:t>Dividir a face superior e inferior em 6x6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r>
              <a:rPr lang="pt-BR" sz="2200" dirty="0"/>
              <a:t>Selecione a face superior -&gt; Botão direito -&gt; subdividir -&gt; 5 cortes</a:t>
            </a:r>
          </a:p>
          <a:p>
            <a:endParaRPr lang="pt-BR" sz="2200" dirty="0"/>
          </a:p>
          <a:p>
            <a:r>
              <a:rPr lang="pt-BR" sz="2200" dirty="0"/>
              <a:t>Selecione a face inferior-&gt; Botão direito -&gt; subdividir -&gt; 5 cortes</a:t>
            </a:r>
          </a:p>
          <a:p>
            <a:endParaRPr lang="pt-BR" sz="22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5551" y="329183"/>
            <a:ext cx="3250793" cy="342996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1634" y="4079193"/>
            <a:ext cx="2720340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197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/>
              <a:t>Furar o canto do </a:t>
            </a:r>
            <a:r>
              <a:rPr lang="en-US" b="1" dirty="0" err="1"/>
              <a:t>chaveiro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8881" y="1922561"/>
            <a:ext cx="10909643" cy="552659"/>
          </a:xfr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2400" dirty="0"/>
              <a:t>Seleciona a face do canto superior </a:t>
            </a:r>
            <a:r>
              <a:rPr lang="en-US" sz="2400" dirty="0" err="1"/>
              <a:t>direito</a:t>
            </a:r>
            <a:r>
              <a:rPr lang="en-US" sz="2400" dirty="0"/>
              <a:t> -&gt; subdividir</a:t>
            </a:r>
          </a:p>
          <a:p>
            <a:pPr marL="0" indent="0" algn="ctr">
              <a:buNone/>
            </a:pPr>
            <a:r>
              <a:rPr lang="en-US" sz="2400" dirty="0" err="1"/>
              <a:t>Repete</a:t>
            </a:r>
            <a:r>
              <a:rPr lang="en-US" sz="2400" dirty="0"/>
              <a:t> para o </a:t>
            </a:r>
            <a:r>
              <a:rPr lang="en-US" sz="2400" dirty="0" err="1"/>
              <a:t>mesmo</a:t>
            </a:r>
            <a:r>
              <a:rPr lang="en-US" sz="2400" dirty="0"/>
              <a:t> canto </a:t>
            </a:r>
            <a:r>
              <a:rPr lang="en-US" sz="2400" dirty="0" err="1"/>
              <a:t>debaixo</a:t>
            </a:r>
            <a:endParaRPr lang="en-US" sz="2400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868" y="2636085"/>
            <a:ext cx="4405665" cy="406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754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/>
              <a:t>Furar o canto do </a:t>
            </a:r>
            <a:r>
              <a:rPr lang="en-US" b="1" dirty="0" err="1"/>
              <a:t>chaveiro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8881" y="1922561"/>
            <a:ext cx="10909643" cy="5526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 err="1"/>
              <a:t>Selecione</a:t>
            </a:r>
            <a:r>
              <a:rPr lang="en-US" sz="2400" dirty="0"/>
              <a:t> o </a:t>
            </a:r>
            <a:r>
              <a:rPr lang="en-US" sz="2400" dirty="0" err="1"/>
              <a:t>vértice</a:t>
            </a:r>
            <a:r>
              <a:rPr lang="en-US" sz="2400" dirty="0"/>
              <a:t> do </a:t>
            </a:r>
            <a:r>
              <a:rPr lang="en-US" sz="2400" dirty="0" err="1"/>
              <a:t>meio</a:t>
            </a:r>
            <a:r>
              <a:rPr lang="en-US" sz="2400" dirty="0"/>
              <a:t> -&gt; chanfro	  -&gt;vertices e 0.2 cm de largura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330" y="2571967"/>
            <a:ext cx="4404742" cy="403132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716" y="2019804"/>
            <a:ext cx="403895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814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/>
              <a:t>Furar o canto do </a:t>
            </a:r>
            <a:r>
              <a:rPr lang="en-US" b="1" dirty="0" err="1"/>
              <a:t>chaveiro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8881" y="1922561"/>
            <a:ext cx="10909643" cy="86635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2400" dirty="0" err="1"/>
              <a:t>Apague</a:t>
            </a:r>
            <a:r>
              <a:rPr lang="en-US" sz="2400" dirty="0"/>
              <a:t> as 2 faces </a:t>
            </a:r>
            <a:r>
              <a:rPr lang="en-US" sz="2400" dirty="0" err="1"/>
              <a:t>centrais</a:t>
            </a:r>
            <a:r>
              <a:rPr lang="en-US" sz="2400" dirty="0"/>
              <a:t> -&gt; </a:t>
            </a:r>
            <a:r>
              <a:rPr lang="en-US" sz="2400" dirty="0" err="1"/>
              <a:t>selecione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vertices -&gt; </a:t>
            </a:r>
            <a:r>
              <a:rPr lang="en-US" sz="2400" dirty="0" err="1"/>
              <a:t>crie</a:t>
            </a:r>
            <a:r>
              <a:rPr lang="en-US" sz="2400" dirty="0"/>
              <a:t> </a:t>
            </a:r>
            <a:r>
              <a:rPr lang="en-US" sz="2400" dirty="0" err="1"/>
              <a:t>novas</a:t>
            </a:r>
            <a:r>
              <a:rPr lang="en-US" sz="2400" dirty="0"/>
              <a:t> faces (F) -&gt;</a:t>
            </a:r>
          </a:p>
          <a:p>
            <a:pPr marL="0" indent="0" algn="ctr">
              <a:buNone/>
            </a:pPr>
            <a:r>
              <a:rPr lang="en-US" sz="2400" dirty="0"/>
              <a:t>Dissolver faces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775" y="3748623"/>
            <a:ext cx="1346839" cy="131282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388" y="3748375"/>
            <a:ext cx="1696056" cy="1313075"/>
          </a:xfrm>
          <a:prstGeom prst="rect">
            <a:avLst/>
          </a:prstGeom>
        </p:spPr>
      </p:pic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758624" y="4121451"/>
            <a:ext cx="10909643" cy="552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 (Corpo)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		    -&gt;			       -&gt;			     -&gt;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105" y="3654516"/>
            <a:ext cx="1371719" cy="148602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8552" y="3662138"/>
            <a:ext cx="1447925" cy="14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307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/>
              <a:t>Subdividir </a:t>
            </a:r>
            <a:r>
              <a:rPr lang="en-US" b="1" dirty="0" err="1"/>
              <a:t>ainda</a:t>
            </a:r>
            <a:r>
              <a:rPr lang="en-US" b="1" dirty="0"/>
              <a:t> </a:t>
            </a:r>
            <a:r>
              <a:rPr lang="en-US" b="1" dirty="0" err="1"/>
              <a:t>mais</a:t>
            </a:r>
            <a:r>
              <a:rPr lang="en-US" b="1" dirty="0"/>
              <a:t> o topo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98181" y="1839595"/>
            <a:ext cx="9795638" cy="9431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dirty="0" err="1"/>
              <a:t>Selecione</a:t>
            </a:r>
            <a:r>
              <a:rPr lang="en-US" sz="2400" dirty="0"/>
              <a:t> o </a:t>
            </a:r>
            <a:r>
              <a:rPr lang="en-US" sz="2400" dirty="0" err="1"/>
              <a:t>meio</a:t>
            </a:r>
            <a:r>
              <a:rPr lang="en-US" sz="2400" dirty="0"/>
              <a:t> do </a:t>
            </a:r>
            <a:r>
              <a:rPr lang="en-US" sz="2400" dirty="0" err="1"/>
              <a:t>chaveiro</a:t>
            </a:r>
            <a:r>
              <a:rPr lang="en-US" sz="2400" dirty="0"/>
              <a:t> -&gt; subdividir com </a:t>
            </a:r>
            <a:r>
              <a:rPr lang="en-US" sz="2400" dirty="0" err="1"/>
              <a:t>dois</a:t>
            </a:r>
            <a:r>
              <a:rPr lang="en-US" sz="2400" dirty="0"/>
              <a:t> </a:t>
            </a:r>
            <a:r>
              <a:rPr lang="en-US" sz="2400" dirty="0" err="1"/>
              <a:t>cortes</a:t>
            </a:r>
            <a:endParaRPr lang="en-US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493" y="2690312"/>
            <a:ext cx="3741744" cy="373412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423" y="2694474"/>
            <a:ext cx="3711497" cy="372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29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écnicas Avançadas de Modelagem 3D – Volume 01 – Gfx Total">
            <a:extLst>
              <a:ext uri="{FF2B5EF4-FFF2-40B4-BE49-F238E27FC236}">
                <a16:creationId xmlns:a16="http://schemas.microsoft.com/office/drawing/2014/main" id="{929C87DF-92E4-9D9F-33A5-BB0537EFB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56B78DE-FF00-24AE-87F5-5BEBA1741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Roteiro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F4C966-9328-67C8-03F4-AB91F55FD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Calibri (Corpo)"/>
              </a:rPr>
              <a:t>Modelagem 3D</a:t>
            </a:r>
          </a:p>
          <a:p>
            <a:r>
              <a:rPr lang="pt-BR" dirty="0">
                <a:latin typeface="Calibri (Corpo)"/>
              </a:rPr>
              <a:t>Ferramentas para Modelagem 3D</a:t>
            </a:r>
          </a:p>
          <a:p>
            <a:r>
              <a:rPr lang="pt-BR" dirty="0">
                <a:latin typeface="Calibri (Corpo)"/>
              </a:rPr>
              <a:t>Modelagem com Blender</a:t>
            </a:r>
          </a:p>
          <a:p>
            <a:pPr marL="0" indent="0">
              <a:buNone/>
            </a:pPr>
            <a:endParaRPr lang="pt-BR" dirty="0">
              <a:latin typeface="Calibri (Corpo)"/>
            </a:endParaRPr>
          </a:p>
          <a:p>
            <a:endParaRPr lang="pt-BR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895810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 err="1"/>
              <a:t>Formar</a:t>
            </a:r>
            <a:r>
              <a:rPr lang="en-US" b="1" dirty="0"/>
              <a:t> a </a:t>
            </a:r>
            <a:r>
              <a:rPr lang="en-US" b="1" dirty="0" err="1"/>
              <a:t>letra</a:t>
            </a:r>
            <a:r>
              <a:rPr lang="en-US" b="1" dirty="0"/>
              <a:t> 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8881" y="1922561"/>
            <a:ext cx="10909643" cy="5526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 err="1"/>
              <a:t>Selecione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quadrados</a:t>
            </a:r>
            <a:r>
              <a:rPr lang="en-US" sz="2400" dirty="0"/>
              <a:t> no </a:t>
            </a:r>
            <a:r>
              <a:rPr lang="en-US" sz="2400" dirty="0" err="1"/>
              <a:t>padrão</a:t>
            </a:r>
            <a:r>
              <a:rPr lang="en-US" sz="2400" dirty="0"/>
              <a:t> </a:t>
            </a:r>
            <a:r>
              <a:rPr lang="en-US" sz="2400" dirty="0" err="1"/>
              <a:t>três</a:t>
            </a:r>
            <a:r>
              <a:rPr lang="en-US" sz="2400" dirty="0"/>
              <a:t>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três</a:t>
            </a:r>
            <a:r>
              <a:rPr lang="en-US" sz="2400" dirty="0"/>
              <a:t> -&gt; dissolver faces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960" y="2571967"/>
            <a:ext cx="3998044" cy="400451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909" y="2571967"/>
            <a:ext cx="4058386" cy="40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666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 err="1"/>
              <a:t>Formar</a:t>
            </a:r>
            <a:r>
              <a:rPr lang="en-US" b="1" dirty="0"/>
              <a:t> a </a:t>
            </a:r>
            <a:r>
              <a:rPr lang="en-US" b="1" dirty="0" err="1"/>
              <a:t>letra</a:t>
            </a:r>
            <a:r>
              <a:rPr lang="en-US" b="1" dirty="0"/>
              <a:t> F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8881" y="1922561"/>
            <a:ext cx="10909643" cy="5526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 err="1"/>
              <a:t>Selecione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quadrados</a:t>
            </a:r>
            <a:r>
              <a:rPr lang="en-US" sz="2400" dirty="0"/>
              <a:t> no </a:t>
            </a:r>
            <a:r>
              <a:rPr lang="en-US" sz="2400" dirty="0" err="1"/>
              <a:t>padrão</a:t>
            </a:r>
            <a:r>
              <a:rPr lang="en-US" sz="2400" dirty="0"/>
              <a:t>  </a:t>
            </a:r>
            <a:r>
              <a:rPr lang="en-US" sz="2400" dirty="0" err="1"/>
              <a:t>três</a:t>
            </a:r>
            <a:r>
              <a:rPr lang="en-US" sz="2400" dirty="0"/>
              <a:t>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três</a:t>
            </a:r>
            <a:r>
              <a:rPr lang="en-US" sz="2400" dirty="0"/>
              <a:t> -&gt; dissolver faces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385" y="2862188"/>
            <a:ext cx="3630551" cy="360884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464" y="2857759"/>
            <a:ext cx="3583144" cy="361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675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733" y="1893098"/>
            <a:ext cx="4620584" cy="14067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Extrudar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as faces do IF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84733" y="3936855"/>
            <a:ext cx="4620584" cy="77549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Selecione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todas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faces do I e do F -&gt;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Botão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direito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-&gt;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Extrudar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4067" r="4814"/>
          <a:stretch/>
        </p:blipFill>
        <p:spPr>
          <a:xfrm>
            <a:off x="5138927" y="1508593"/>
            <a:ext cx="6923099" cy="384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736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733" y="1893098"/>
            <a:ext cx="4620584" cy="14067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Apague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todas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as faces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não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essenciais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84733" y="3430667"/>
            <a:ext cx="4620584" cy="1256041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visão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cima</a:t>
            </a:r>
            <a:r>
              <a:rPr lang="en-US" sz="2400" dirty="0">
                <a:latin typeface="+mn-lt"/>
              </a:rPr>
              <a:t>, seleciona </a:t>
            </a:r>
            <a:r>
              <a:rPr lang="en-US" sz="2400" dirty="0" err="1">
                <a:latin typeface="+mn-lt"/>
              </a:rPr>
              <a:t>tudo</a:t>
            </a:r>
            <a:r>
              <a:rPr lang="en-US" sz="2400" dirty="0">
                <a:latin typeface="+mn-lt"/>
              </a:rPr>
              <a:t> e com SHIFT </a:t>
            </a:r>
            <a:r>
              <a:rPr lang="en-US" sz="2400" dirty="0" err="1">
                <a:latin typeface="+mn-lt"/>
              </a:rPr>
              <a:t>deselecione</a:t>
            </a:r>
            <a:r>
              <a:rPr lang="en-US" sz="2400" dirty="0">
                <a:latin typeface="+mn-lt"/>
              </a:rPr>
              <a:t> as faces </a:t>
            </a:r>
            <a:r>
              <a:rPr lang="en-US" sz="2400" dirty="0" err="1">
                <a:latin typeface="+mn-lt"/>
              </a:rPr>
              <a:t>importantes</a:t>
            </a:r>
            <a:r>
              <a:rPr lang="en-US" sz="2400" dirty="0">
                <a:latin typeface="+mn-lt"/>
              </a:rPr>
              <a:t> -&gt;</a:t>
            </a:r>
          </a:p>
          <a:p>
            <a:pPr marL="0" indent="0">
              <a:buNone/>
            </a:pPr>
            <a:r>
              <a:rPr lang="en-US" sz="2400" dirty="0">
                <a:latin typeface="+mn-lt"/>
              </a:rPr>
              <a:t>DEL -&gt; faces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361" y="784631"/>
            <a:ext cx="5243014" cy="5288738"/>
          </a:xfrm>
          <a:prstGeom prst="rect">
            <a:avLst/>
          </a:prstGeom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584733" y="4769406"/>
            <a:ext cx="4620584" cy="1256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 (Corpo)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>
                <a:latin typeface="+mn-lt"/>
              </a:rPr>
              <a:t>Faça</a:t>
            </a:r>
            <a:r>
              <a:rPr lang="en-US" sz="2400" dirty="0">
                <a:latin typeface="+mn-lt"/>
              </a:rPr>
              <a:t> o </a:t>
            </a:r>
            <a:r>
              <a:rPr lang="en-US" sz="2400" dirty="0" err="1">
                <a:latin typeface="+mn-lt"/>
              </a:rPr>
              <a:t>mesmo</a:t>
            </a:r>
            <a:r>
              <a:rPr lang="en-US" sz="2400" dirty="0">
                <a:latin typeface="+mn-lt"/>
              </a:rPr>
              <a:t> com a parte </a:t>
            </a:r>
            <a:r>
              <a:rPr lang="en-US" sz="2400" dirty="0" err="1">
                <a:latin typeface="+mn-lt"/>
              </a:rPr>
              <a:t>debaixo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96809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1100" y="1759404"/>
            <a:ext cx="4620584" cy="25227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momento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seu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modelo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deve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se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parecer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assim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885" y="815113"/>
            <a:ext cx="5296359" cy="522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30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Formar</a:t>
            </a:r>
            <a:r>
              <a:rPr lang="en-US" dirty="0"/>
              <a:t> o </a:t>
            </a:r>
            <a:r>
              <a:rPr lang="en-US" dirty="0" err="1"/>
              <a:t>pingo</a:t>
            </a:r>
            <a:r>
              <a:rPr lang="en-US" dirty="0"/>
              <a:t> do </a:t>
            </a:r>
            <a:r>
              <a:rPr lang="en-US" dirty="0" err="1"/>
              <a:t>i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8881" y="1922561"/>
            <a:ext cx="10909643" cy="552659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2400" dirty="0" err="1"/>
              <a:t>Selecione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lados</a:t>
            </a:r>
            <a:r>
              <a:rPr lang="en-US" sz="2400" dirty="0"/>
              <a:t> do </a:t>
            </a:r>
            <a:r>
              <a:rPr lang="en-US" sz="2400" dirty="0" err="1"/>
              <a:t>quadrado</a:t>
            </a:r>
            <a:r>
              <a:rPr lang="en-US" sz="2400" dirty="0"/>
              <a:t> que se </a:t>
            </a:r>
            <a:r>
              <a:rPr lang="en-US" sz="2400" dirty="0" err="1"/>
              <a:t>tornará</a:t>
            </a:r>
            <a:r>
              <a:rPr lang="en-US" sz="2400" dirty="0"/>
              <a:t> o </a:t>
            </a:r>
            <a:r>
              <a:rPr lang="en-US" sz="2400" dirty="0" err="1"/>
              <a:t>pingo</a:t>
            </a:r>
            <a:r>
              <a:rPr lang="en-US" sz="2400" dirty="0"/>
              <a:t> do I -&gt; subdividir -&gt; 10 </a:t>
            </a:r>
            <a:r>
              <a:rPr lang="en-US" sz="2400" dirty="0" err="1"/>
              <a:t>cortes</a:t>
            </a:r>
            <a:endParaRPr lang="en-US" sz="24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869" y="2936482"/>
            <a:ext cx="5170749" cy="292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759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733" y="1893098"/>
            <a:ext cx="4620584" cy="14067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Formar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pingo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do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84733" y="3430667"/>
            <a:ext cx="4620584" cy="12560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Dissolva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faces do topo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785" y="1222362"/>
            <a:ext cx="5944115" cy="453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22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Formar</a:t>
            </a:r>
            <a:r>
              <a:rPr lang="en-US" dirty="0"/>
              <a:t> o </a:t>
            </a:r>
            <a:r>
              <a:rPr lang="en-US" dirty="0" err="1"/>
              <a:t>pingo</a:t>
            </a:r>
            <a:r>
              <a:rPr lang="en-US" dirty="0"/>
              <a:t> do </a:t>
            </a:r>
            <a:r>
              <a:rPr lang="en-US" dirty="0" err="1"/>
              <a:t>i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8881" y="1922561"/>
            <a:ext cx="10909643" cy="10982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 err="1"/>
              <a:t>Selecione</a:t>
            </a:r>
            <a:r>
              <a:rPr lang="en-US" sz="2400" dirty="0"/>
              <a:t> </a:t>
            </a:r>
            <a:r>
              <a:rPr lang="en-US" sz="2400" dirty="0" err="1"/>
              <a:t>todos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lados</a:t>
            </a:r>
            <a:r>
              <a:rPr lang="en-US" sz="2400" dirty="0"/>
              <a:t> </a:t>
            </a:r>
            <a:r>
              <a:rPr lang="en-US" sz="2400" dirty="0" err="1"/>
              <a:t>exceto</a:t>
            </a:r>
            <a:r>
              <a:rPr lang="en-US" sz="2400" dirty="0"/>
              <a:t> o topo -&gt; </a:t>
            </a:r>
            <a:r>
              <a:rPr lang="en-US" sz="2400" dirty="0" err="1"/>
              <a:t>Suavizar</a:t>
            </a:r>
            <a:r>
              <a:rPr lang="en-US" sz="2400" dirty="0"/>
              <a:t> </a:t>
            </a:r>
            <a:r>
              <a:rPr lang="en-US" sz="2400" dirty="0" err="1"/>
              <a:t>Vértices</a:t>
            </a:r>
            <a:r>
              <a:rPr lang="en-US" sz="2400" dirty="0"/>
              <a:t> 	      -&gt; </a:t>
            </a:r>
            <a:r>
              <a:rPr lang="en-US" sz="2400" dirty="0" err="1"/>
              <a:t>Maximiza</a:t>
            </a:r>
            <a:r>
              <a:rPr lang="en-US" sz="2400" dirty="0"/>
              <a:t> </a:t>
            </a:r>
            <a:r>
              <a:rPr lang="en-US" sz="2400" dirty="0" err="1"/>
              <a:t>tudo</a:t>
            </a:r>
            <a:r>
              <a:rPr lang="en-US" sz="2400" dirty="0"/>
              <a:t> e remove a </a:t>
            </a:r>
            <a:r>
              <a:rPr lang="en-US" sz="2400" dirty="0" err="1"/>
              <a:t>opção</a:t>
            </a:r>
            <a:r>
              <a:rPr lang="en-US" sz="2400" dirty="0"/>
              <a:t> do </a:t>
            </a:r>
            <a:r>
              <a:rPr lang="en-US" sz="2400" dirty="0" err="1"/>
              <a:t>eixo</a:t>
            </a:r>
            <a:r>
              <a:rPr lang="en-US" sz="2400" dirty="0"/>
              <a:t> Z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627" y="3117533"/>
            <a:ext cx="4142615" cy="279330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8716" y="3119631"/>
            <a:ext cx="3521618" cy="279120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5551" y="2172470"/>
            <a:ext cx="388654" cy="32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655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Formar</a:t>
            </a:r>
            <a:r>
              <a:rPr lang="en-US" dirty="0"/>
              <a:t> o </a:t>
            </a:r>
            <a:r>
              <a:rPr lang="en-US" dirty="0" err="1"/>
              <a:t>pingo</a:t>
            </a:r>
            <a:r>
              <a:rPr lang="en-US" dirty="0"/>
              <a:t> do </a:t>
            </a:r>
            <a:r>
              <a:rPr lang="en-US" dirty="0" err="1"/>
              <a:t>i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8881" y="1922561"/>
            <a:ext cx="10909643" cy="10982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 err="1"/>
              <a:t>Usando</a:t>
            </a:r>
            <a:r>
              <a:rPr lang="en-US" sz="2400" dirty="0"/>
              <a:t> a </a:t>
            </a:r>
            <a:r>
              <a:rPr lang="en-US" sz="2400" dirty="0" err="1"/>
              <a:t>ferramenta</a:t>
            </a:r>
            <a:r>
              <a:rPr lang="en-US" sz="2400" dirty="0"/>
              <a:t> </a:t>
            </a:r>
            <a:r>
              <a:rPr lang="en-US" sz="2400" dirty="0" err="1"/>
              <a:t>redimensionar</a:t>
            </a:r>
            <a:r>
              <a:rPr lang="en-US" sz="2400" dirty="0"/>
              <a:t> (S), </a:t>
            </a:r>
            <a:r>
              <a:rPr lang="en-US" sz="2400" dirty="0" err="1"/>
              <a:t>vamos</a:t>
            </a:r>
            <a:r>
              <a:rPr lang="en-US" sz="2400" dirty="0"/>
              <a:t> </a:t>
            </a:r>
            <a:r>
              <a:rPr lang="en-US" sz="2400" dirty="0" err="1"/>
              <a:t>aumentar</a:t>
            </a:r>
            <a:r>
              <a:rPr lang="en-US" sz="2400" dirty="0"/>
              <a:t> o </a:t>
            </a:r>
            <a:r>
              <a:rPr lang="en-US" sz="2400" dirty="0" err="1"/>
              <a:t>tamanho</a:t>
            </a:r>
            <a:r>
              <a:rPr lang="en-US" sz="2400" dirty="0"/>
              <a:t> para </a:t>
            </a:r>
            <a:r>
              <a:rPr lang="en-US" sz="2400" dirty="0" err="1"/>
              <a:t>corresponder</a:t>
            </a:r>
            <a:r>
              <a:rPr lang="en-US" sz="2400" dirty="0"/>
              <a:t> </a:t>
            </a:r>
            <a:r>
              <a:rPr lang="en-US" sz="2400" dirty="0" err="1"/>
              <a:t>ao</a:t>
            </a:r>
            <a:r>
              <a:rPr lang="en-US" sz="2400" dirty="0"/>
              <a:t> </a:t>
            </a:r>
            <a:r>
              <a:rPr lang="en-US" sz="2400" dirty="0" err="1"/>
              <a:t>tamanho</a:t>
            </a:r>
            <a:r>
              <a:rPr lang="en-US" sz="2400" dirty="0"/>
              <a:t> dos </a:t>
            </a:r>
            <a:r>
              <a:rPr lang="en-US" sz="2400" dirty="0" err="1"/>
              <a:t>quadrados</a:t>
            </a:r>
            <a:r>
              <a:rPr lang="en-US" sz="2400" dirty="0"/>
              <a:t>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7508" y="3415986"/>
            <a:ext cx="4047485" cy="248183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060" y="3117533"/>
            <a:ext cx="3871295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2713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Arredondar</a:t>
            </a:r>
            <a:r>
              <a:rPr lang="en-US" dirty="0"/>
              <a:t> as </a:t>
            </a:r>
            <a:r>
              <a:rPr lang="en-US" dirty="0" err="1"/>
              <a:t>bordas</a:t>
            </a:r>
            <a:r>
              <a:rPr lang="en-US" dirty="0"/>
              <a:t> 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8881" y="1922561"/>
            <a:ext cx="10909643" cy="10982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 err="1"/>
              <a:t>Selecione</a:t>
            </a:r>
            <a:r>
              <a:rPr lang="en-US" sz="2400" dirty="0"/>
              <a:t> as 2 </a:t>
            </a:r>
            <a:r>
              <a:rPr lang="en-US" sz="2400" dirty="0" err="1"/>
              <a:t>bordas</a:t>
            </a:r>
            <a:r>
              <a:rPr lang="en-US" sz="2400" dirty="0"/>
              <a:t> que </a:t>
            </a:r>
            <a:r>
              <a:rPr lang="en-US" sz="2400" dirty="0" err="1"/>
              <a:t>vamos</a:t>
            </a:r>
            <a:r>
              <a:rPr lang="en-US" sz="2400" dirty="0"/>
              <a:t> </a:t>
            </a:r>
            <a:r>
              <a:rPr lang="en-US" sz="2400" dirty="0" err="1"/>
              <a:t>arredondar</a:t>
            </a:r>
            <a:r>
              <a:rPr lang="en-US" sz="2400" dirty="0"/>
              <a:t>, e </a:t>
            </a:r>
            <a:r>
              <a:rPr lang="en-US" sz="2400" dirty="0" err="1"/>
              <a:t>puxe</a:t>
            </a:r>
            <a:r>
              <a:rPr lang="en-US" sz="2400" dirty="0"/>
              <a:t> a </a:t>
            </a:r>
            <a:r>
              <a:rPr lang="en-US" sz="2400" dirty="0" err="1"/>
              <a:t>bolinha</a:t>
            </a:r>
            <a:r>
              <a:rPr lang="en-US" sz="2400" dirty="0"/>
              <a:t> do </a:t>
            </a:r>
            <a:r>
              <a:rPr lang="en-US" sz="2400" dirty="0" err="1"/>
              <a:t>meio</a:t>
            </a:r>
            <a:r>
              <a:rPr lang="en-US" sz="2400" dirty="0"/>
              <a:t> para </a:t>
            </a:r>
            <a:r>
              <a:rPr lang="en-US" sz="2400" dirty="0" err="1"/>
              <a:t>cima</a:t>
            </a:r>
            <a:r>
              <a:rPr lang="en-US" sz="2400" dirty="0"/>
              <a:t>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841" y="3117533"/>
            <a:ext cx="4262646" cy="291805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625" y="3117533"/>
            <a:ext cx="3802848" cy="292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899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2" name="Rectangle 1051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AD7C78-C714-0AC7-2D4D-D4729D0E3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r>
              <a:rPr lang="pt-BR" b="1" dirty="0"/>
              <a:t>Modelagem 3D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7EC470-C26B-8DCE-CCDB-B0A167D2C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461587" cy="4351338"/>
          </a:xfrm>
        </p:spPr>
        <p:txBody>
          <a:bodyPr>
            <a:normAutofit/>
          </a:bodyPr>
          <a:lstStyle/>
          <a:p>
            <a:r>
              <a:rPr lang="pt-BR" i="0" dirty="0">
                <a:effectLst/>
                <a:latin typeface="Nunito" panose="020B0604020202020204" pitchFamily="2" charset="0"/>
              </a:rPr>
              <a:t>Modelagem 3D </a:t>
            </a:r>
            <a:r>
              <a:rPr lang="pt-BR" b="0" i="0" dirty="0">
                <a:effectLst/>
                <a:latin typeface="Nunito" panose="020B0604020202020204" pitchFamily="2" charset="0"/>
              </a:rPr>
              <a:t>é o processo de desenvolvimento de personagens, objetos ou cenários em três dimensões. </a:t>
            </a:r>
          </a:p>
          <a:p>
            <a:r>
              <a:rPr lang="pt-BR" b="0" i="0" dirty="0">
                <a:effectLst/>
                <a:latin typeface="Nunito" panose="020B0604020202020204" pitchFamily="2" charset="0"/>
              </a:rPr>
              <a:t>Ou seja, que possuem altura, largura e profundidade.</a:t>
            </a:r>
          </a:p>
        </p:txBody>
      </p:sp>
      <p:sp>
        <p:nvSpPr>
          <p:cNvPr id="1054" name="Oval 105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O que é modelagem 3D? Saiba tudo sobre essa arte!">
            <a:extLst>
              <a:ext uri="{FF2B5EF4-FFF2-40B4-BE49-F238E27FC236}">
                <a16:creationId xmlns:a16="http://schemas.microsoft.com/office/drawing/2014/main" id="{9251C597-423E-2D78-85FF-1F6F6F8E17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17" r="1349" b="1"/>
          <a:stretch/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6" name="Arc 105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8" name="Picture 4" descr="5 softwares de modelagem 3D que você deveria testar | SAGA BLOG">
            <a:extLst>
              <a:ext uri="{FF2B5EF4-FFF2-40B4-BE49-F238E27FC236}">
                <a16:creationId xmlns:a16="http://schemas.microsoft.com/office/drawing/2014/main" id="{D659F46D-AC6B-E5A9-3F49-FF8DA93881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84" b="-4"/>
          <a:stretch/>
        </p:blipFill>
        <p:spPr bwMode="auto"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5149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733" y="1893098"/>
            <a:ext cx="4620584" cy="14067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Arredondar</a:t>
            </a:r>
            <a:r>
              <a:rPr lang="en-US" dirty="0"/>
              <a:t> as </a:t>
            </a:r>
            <a:r>
              <a:rPr lang="en-US" dirty="0" err="1"/>
              <a:t>bordas</a:t>
            </a:r>
            <a:r>
              <a:rPr lang="en-US" dirty="0"/>
              <a:t> 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84733" y="3430667"/>
            <a:ext cx="4620584" cy="12560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painel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que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abre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à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esquerda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aumente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segmentos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584733" y="4769406"/>
            <a:ext cx="4620584" cy="1256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 (Corpo)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latin typeface="+mn-lt"/>
              </a:rPr>
              <a:t>A </a:t>
            </a:r>
            <a:r>
              <a:rPr lang="en-US" sz="2400" dirty="0" err="1">
                <a:latin typeface="+mn-lt"/>
              </a:rPr>
              <a:t>configuração</a:t>
            </a:r>
            <a:r>
              <a:rPr lang="en-US" sz="2400" dirty="0">
                <a:latin typeface="+mn-lt"/>
              </a:rPr>
              <a:t> “</a:t>
            </a:r>
            <a:r>
              <a:rPr lang="en-US" sz="2400" dirty="0" err="1">
                <a:latin typeface="+mn-lt"/>
              </a:rPr>
              <a:t>Formato</a:t>
            </a:r>
            <a:r>
              <a:rPr lang="en-US" sz="2400" dirty="0">
                <a:latin typeface="+mn-lt"/>
              </a:rPr>
              <a:t>” </a:t>
            </a:r>
            <a:r>
              <a:rPr lang="en-US" sz="2400" dirty="0" err="1">
                <a:latin typeface="+mn-lt"/>
              </a:rPr>
              <a:t>pode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ser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alterada</a:t>
            </a:r>
            <a:r>
              <a:rPr lang="en-US" sz="2400" dirty="0">
                <a:latin typeface="+mn-lt"/>
              </a:rPr>
              <a:t> a </a:t>
            </a:r>
            <a:r>
              <a:rPr lang="en-US" sz="2400" dirty="0" err="1">
                <a:latin typeface="+mn-lt"/>
              </a:rPr>
              <a:t>seu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gosto</a:t>
            </a:r>
            <a:endParaRPr lang="en-US" sz="2400" dirty="0">
              <a:latin typeface="+mn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2410" y="787840"/>
            <a:ext cx="3652276" cy="528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153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Remover vertices </a:t>
            </a:r>
            <a:r>
              <a:rPr lang="en-US" dirty="0" err="1"/>
              <a:t>desnecessários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8881" y="1922561"/>
            <a:ext cx="10909643" cy="10126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 err="1"/>
              <a:t>Podemos</a:t>
            </a:r>
            <a:r>
              <a:rPr lang="en-US" sz="2400" dirty="0"/>
              <a:t> </a:t>
            </a:r>
            <a:r>
              <a:rPr lang="en-US" sz="2400" dirty="0" err="1"/>
              <a:t>clicar</a:t>
            </a:r>
            <a:r>
              <a:rPr lang="en-US" sz="2400" dirty="0"/>
              <a:t> </a:t>
            </a:r>
            <a:r>
              <a:rPr lang="en-US" sz="2400" dirty="0" err="1"/>
              <a:t>neste</a:t>
            </a:r>
            <a:r>
              <a:rPr lang="en-US" sz="2400" dirty="0"/>
              <a:t> </a:t>
            </a:r>
            <a:r>
              <a:rPr lang="en-US" sz="2400" dirty="0" err="1"/>
              <a:t>botão</a:t>
            </a:r>
            <a:r>
              <a:rPr lang="en-US" sz="2400" dirty="0"/>
              <a:t> para </a:t>
            </a:r>
            <a:r>
              <a:rPr lang="en-US" sz="2400" dirty="0" err="1"/>
              <a:t>tornar</a:t>
            </a:r>
            <a:r>
              <a:rPr lang="en-US" sz="2400" dirty="0"/>
              <a:t> as faces </a:t>
            </a:r>
            <a:r>
              <a:rPr lang="en-US" sz="2400" dirty="0" err="1"/>
              <a:t>invísiveis</a:t>
            </a:r>
            <a:r>
              <a:rPr lang="en-US" sz="2400" dirty="0"/>
              <a:t>, </a:t>
            </a:r>
            <a:r>
              <a:rPr lang="en-US" sz="2400" dirty="0" err="1"/>
              <a:t>isto</a:t>
            </a:r>
            <a:r>
              <a:rPr lang="en-US" sz="2400" dirty="0"/>
              <a:t> é </a:t>
            </a:r>
            <a:r>
              <a:rPr lang="en-US" sz="2400" dirty="0" err="1"/>
              <a:t>util</a:t>
            </a:r>
            <a:r>
              <a:rPr lang="en-US" sz="2400" dirty="0"/>
              <a:t> para </a:t>
            </a:r>
            <a:r>
              <a:rPr lang="en-US" sz="2400" dirty="0" err="1"/>
              <a:t>selecionar</a:t>
            </a:r>
            <a:r>
              <a:rPr lang="en-US" sz="2400" dirty="0"/>
              <a:t> </a:t>
            </a:r>
            <a:r>
              <a:rPr lang="en-US" sz="2400" dirty="0" err="1"/>
              <a:t>grandes</a:t>
            </a:r>
            <a:r>
              <a:rPr lang="en-US" sz="2400" dirty="0"/>
              <a:t> </a:t>
            </a:r>
            <a:r>
              <a:rPr lang="en-US" sz="2400" dirty="0" err="1"/>
              <a:t>quantidades</a:t>
            </a:r>
            <a:r>
              <a:rPr lang="en-US" sz="2400" dirty="0"/>
              <a:t> de vertices/</a:t>
            </a:r>
            <a:r>
              <a:rPr lang="en-US" sz="2400" dirty="0" err="1"/>
              <a:t>arestas</a:t>
            </a:r>
            <a:r>
              <a:rPr lang="en-US" sz="2400" dirty="0"/>
              <a:t>/faces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519" y="3031971"/>
            <a:ext cx="4894364" cy="114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985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Criar</a:t>
            </a:r>
            <a:r>
              <a:rPr lang="en-US" dirty="0"/>
              <a:t> um topo e </a:t>
            </a:r>
            <a:r>
              <a:rPr lang="en-US" dirty="0" err="1"/>
              <a:t>uma</a:t>
            </a:r>
            <a:r>
              <a:rPr lang="en-US" dirty="0"/>
              <a:t> base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8881" y="1922561"/>
            <a:ext cx="10909643" cy="10126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Desta forma, </a:t>
            </a:r>
            <a:r>
              <a:rPr lang="en-US" sz="2400" dirty="0" err="1"/>
              <a:t>vamos</a:t>
            </a:r>
            <a:r>
              <a:rPr lang="en-US" sz="2400" dirty="0"/>
              <a:t> à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visão</a:t>
            </a:r>
            <a:r>
              <a:rPr lang="en-US" sz="2400" dirty="0"/>
              <a:t> lateral, e </a:t>
            </a:r>
            <a:r>
              <a:rPr lang="en-US" sz="2400" dirty="0" err="1"/>
              <a:t>ao</a:t>
            </a:r>
            <a:r>
              <a:rPr lang="en-US" sz="2400" dirty="0"/>
              <a:t> </a:t>
            </a:r>
            <a:r>
              <a:rPr lang="en-US" sz="2400" dirty="0" err="1"/>
              <a:t>selecionar</a:t>
            </a:r>
            <a:r>
              <a:rPr lang="en-US" sz="2400" dirty="0"/>
              <a:t> </a:t>
            </a:r>
            <a:r>
              <a:rPr lang="en-US" sz="2400" dirty="0" err="1"/>
              <a:t>todos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vertices </a:t>
            </a:r>
            <a:r>
              <a:rPr lang="en-US" sz="2400" dirty="0" err="1"/>
              <a:t>desejados</a:t>
            </a:r>
            <a:r>
              <a:rPr lang="en-US" sz="2400" dirty="0"/>
              <a:t>, </a:t>
            </a:r>
            <a:r>
              <a:rPr lang="en-US" sz="2400" dirty="0" err="1"/>
              <a:t>podemos</a:t>
            </a:r>
            <a:r>
              <a:rPr lang="en-US" sz="2400" dirty="0"/>
              <a:t> </a:t>
            </a:r>
            <a:r>
              <a:rPr lang="en-US" sz="2400" dirty="0" err="1"/>
              <a:t>criar</a:t>
            </a:r>
            <a:r>
              <a:rPr lang="en-US" sz="2400" dirty="0"/>
              <a:t> </a:t>
            </a:r>
            <a:r>
              <a:rPr lang="en-US" sz="2400" dirty="0" err="1"/>
              <a:t>uma</a:t>
            </a:r>
            <a:r>
              <a:rPr lang="en-US" sz="2400" dirty="0"/>
              <a:t> face superior/inferior (F)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757" y="2934160"/>
            <a:ext cx="7289888" cy="162843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8756" y="4691101"/>
            <a:ext cx="7289889" cy="182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9014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733" y="1893098"/>
            <a:ext cx="4620584" cy="14067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seu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chaveiro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virtual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está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pronto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7518" y="1279974"/>
            <a:ext cx="5334462" cy="429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922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84" name="Rectangle 2083">
            <a:extLst>
              <a:ext uri="{FF2B5EF4-FFF2-40B4-BE49-F238E27FC236}">
                <a16:creationId xmlns:a16="http://schemas.microsoft.com/office/drawing/2014/main" id="{0BAAA925-2FEE-4E9B-B60C-B03A886BD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86" name="Group 2085">
            <a:extLst>
              <a:ext uri="{FF2B5EF4-FFF2-40B4-BE49-F238E27FC236}">
                <a16:creationId xmlns:a16="http://schemas.microsoft.com/office/drawing/2014/main" id="{A9270323-9616-4384-857D-E86B78272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087" name="Rectangle 2086">
              <a:extLst>
                <a:ext uri="{FF2B5EF4-FFF2-40B4-BE49-F238E27FC236}">
                  <a16:creationId xmlns:a16="http://schemas.microsoft.com/office/drawing/2014/main" id="{8A3838D5-9565-4601-BAC3-D1B5BDB80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8" name="Rectangle 2087">
              <a:extLst>
                <a:ext uri="{FF2B5EF4-FFF2-40B4-BE49-F238E27FC236}">
                  <a16:creationId xmlns:a16="http://schemas.microsoft.com/office/drawing/2014/main" id="{3349A4B8-3246-4579-922E-FE1155C7F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90" name="Rectangle 2089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517897"/>
            <a:ext cx="11111729" cy="58579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4A614ED-58A1-00CC-9280-3D7366C55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475" y="847827"/>
            <a:ext cx="5408813" cy="1169585"/>
          </a:xfrm>
        </p:spPr>
        <p:txBody>
          <a:bodyPr anchor="b">
            <a:normAutofit/>
          </a:bodyPr>
          <a:lstStyle/>
          <a:p>
            <a:r>
              <a:rPr lang="pt-BR" sz="4000" b="1" dirty="0"/>
              <a:t>Modelagem 3D</a:t>
            </a:r>
            <a:endParaRPr lang="pt-BR" sz="4000" dirty="0"/>
          </a:p>
        </p:txBody>
      </p:sp>
      <p:pic>
        <p:nvPicPr>
          <p:cNvPr id="2050" name="Picture 2" descr="Modelagem 3D: O que é e Como Funciona - Artgeist">
            <a:extLst>
              <a:ext uri="{FF2B5EF4-FFF2-40B4-BE49-F238E27FC236}">
                <a16:creationId xmlns:a16="http://schemas.microsoft.com/office/drawing/2014/main" id="{4D6A7E11-EE1F-164A-9278-B8016DF3CB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51" b="1"/>
          <a:stretch/>
        </p:blipFill>
        <p:spPr bwMode="auto">
          <a:xfrm>
            <a:off x="914401" y="774285"/>
            <a:ext cx="4389120" cy="258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2" name="Rectangle 2091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57331" y="2188548"/>
            <a:ext cx="5041025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4" name="Picture 6" descr="Melhores programas de arquitetura 3D - BibLus">
            <a:extLst>
              <a:ext uri="{FF2B5EF4-FFF2-40B4-BE49-F238E27FC236}">
                <a16:creationId xmlns:a16="http://schemas.microsoft.com/office/drawing/2014/main" id="{AC03E5D7-627E-2E63-BF4C-0E71C24E66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" r="3113" b="1"/>
          <a:stretch/>
        </p:blipFill>
        <p:spPr bwMode="auto">
          <a:xfrm>
            <a:off x="914401" y="3575074"/>
            <a:ext cx="4389120" cy="258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CB8CAD-7E8F-F0A0-C8CB-399CB47F9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786" y="2414549"/>
            <a:ext cx="5408813" cy="3726049"/>
          </a:xfrm>
        </p:spPr>
        <p:txBody>
          <a:bodyPr anchor="ctr">
            <a:normAutofit/>
          </a:bodyPr>
          <a:lstStyle/>
          <a:p>
            <a:pPr algn="just"/>
            <a:r>
              <a:rPr lang="pt-BR" sz="1900" dirty="0">
                <a:latin typeface="Nunito" panose="020B0604020202020204" pitchFamily="2" charset="0"/>
              </a:rPr>
              <a:t>A modelagem 3D pode ser utilizada para diversas finalidades.</a:t>
            </a:r>
          </a:p>
          <a:p>
            <a:pPr algn="just"/>
            <a:r>
              <a:rPr lang="pt-BR" sz="1900" dirty="0">
                <a:latin typeface="Nunito" panose="020B0604020202020204" pitchFamily="2" charset="0"/>
              </a:rPr>
              <a:t>Para desenho industrial e arquitetura, a modelagem 3D pode ser utilizada para o desenvolvimento de móveis, objetos, produtos e até mesmo de ambientes inteiros. </a:t>
            </a:r>
          </a:p>
          <a:p>
            <a:pPr algn="just"/>
            <a:r>
              <a:rPr lang="pt-BR" sz="1900" dirty="0">
                <a:latin typeface="Nunito" panose="020B0604020202020204" pitchFamily="2" charset="0"/>
              </a:rPr>
              <a:t>No setor automobilístico, motores, peças e automóveis são planejados e projetados através de modelos computadorizados em 3D.</a:t>
            </a:r>
          </a:p>
          <a:p>
            <a:pPr algn="just"/>
            <a:r>
              <a:rPr lang="pt-BR" sz="1900" dirty="0">
                <a:latin typeface="Nunito" panose="020B0604020202020204" pitchFamily="2" charset="0"/>
              </a:rPr>
              <a:t>Nas artes e entretenimento, para criação de jogos, produtos audiovisuais e ilustrações.</a:t>
            </a:r>
          </a:p>
          <a:p>
            <a:endParaRPr lang="pt-BR" sz="1900" dirty="0"/>
          </a:p>
        </p:txBody>
      </p:sp>
    </p:spTree>
    <p:extLst>
      <p:ext uri="{BB962C8B-B14F-4D97-AF65-F5344CB8AC3E}">
        <p14:creationId xmlns:p14="http://schemas.microsoft.com/office/powerpoint/2010/main" val="56173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8" name="Rectangle 3086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AE76116-69B4-4617-BC9F-A3685D475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pPr algn="ctr"/>
            <a:r>
              <a:rPr lang="pt-BR" dirty="0"/>
              <a:t>Ferramentas para modelagem 3D</a:t>
            </a:r>
          </a:p>
        </p:txBody>
      </p:sp>
      <p:pic>
        <p:nvPicPr>
          <p:cNvPr id="3074" name="Picture 2" descr="Pessoas com roupas coloridas&#10;&#10;Descrição gerada automaticamente com confiança média">
            <a:extLst>
              <a:ext uri="{FF2B5EF4-FFF2-40B4-BE49-F238E27FC236}">
                <a16:creationId xmlns:a16="http://schemas.microsoft.com/office/drawing/2014/main" id="{FDBD7A37-D944-8BC8-3183-75637915C8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7" r="11630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9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5B1F5C-C711-525B-A796-34520D9AA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pPr algn="just"/>
            <a:r>
              <a:rPr lang="pt-BR" sz="2200" b="0" i="0" dirty="0">
                <a:effectLst/>
                <a:latin typeface="Nunito" panose="020B0604020202020204" pitchFamily="2" charset="0"/>
              </a:rPr>
              <a:t>As criações em 3D são feitas através de softwares específicos, que podem variar de acordo com a finalidade do projeto.</a:t>
            </a:r>
          </a:p>
          <a:p>
            <a:pPr algn="just"/>
            <a:r>
              <a:rPr lang="pt-BR" sz="2200" b="0" i="0" dirty="0">
                <a:effectLst/>
                <a:latin typeface="Nunito" panose="020B0604020202020204" pitchFamily="2" charset="0"/>
              </a:rPr>
              <a:t>Essa etapa incluiu a criação dos objetos através das malhas tridimensionais, inclusão de texturas e cores.</a:t>
            </a:r>
          </a:p>
          <a:p>
            <a:pPr algn="just"/>
            <a:r>
              <a:rPr lang="pt-BR" sz="2200" b="0" i="0" dirty="0">
                <a:effectLst/>
                <a:latin typeface="Nunito" panose="020B0604020202020204" pitchFamily="2" charset="0"/>
              </a:rPr>
              <a:t>Alguns dos softwares mais utilizados são Autodesk Maya, Blender, 3DS Max e </a:t>
            </a:r>
            <a:r>
              <a:rPr lang="pt-BR" sz="2200" b="0" i="0" dirty="0" err="1">
                <a:effectLst/>
                <a:latin typeface="Nunito" panose="020B0604020202020204" pitchFamily="2" charset="0"/>
              </a:rPr>
              <a:t>ZBrush</a:t>
            </a:r>
            <a:r>
              <a:rPr lang="pt-BR" sz="2200" b="0" i="0" dirty="0">
                <a:effectLst/>
                <a:latin typeface="Nunito" panose="020B0604020202020204" pitchFamily="2" charset="0"/>
              </a:rPr>
              <a:t>.</a:t>
            </a:r>
          </a:p>
          <a:p>
            <a:endParaRPr lang="pt-BR" sz="2200" b="0" i="0" dirty="0">
              <a:effectLst/>
              <a:latin typeface="Nunito" panose="020B060402020202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617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4102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pt-BR" b="1" dirty="0"/>
              <a:t>Blender</a:t>
            </a:r>
            <a:br>
              <a:rPr lang="pt-BR" sz="4000" dirty="0">
                <a:latin typeface="Calibri (Corpo)"/>
              </a:rPr>
            </a:b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pPr algn="just"/>
            <a:r>
              <a:rPr lang="pt-BR" sz="2000" b="0" i="0" dirty="0">
                <a:effectLst/>
                <a:latin typeface="Nunito" pitchFamily="2" charset="0"/>
              </a:rPr>
              <a:t>O Blender é um software gratuito que oferece funcionalidades completas para modelagem, renderização, animação, pós-produção, criação e visualização de conteúdo 3D interativo.</a:t>
            </a:r>
          </a:p>
          <a:p>
            <a:pPr algn="just"/>
            <a:r>
              <a:rPr lang="pt-BR" sz="2000" b="0" i="0" dirty="0">
                <a:effectLst/>
                <a:latin typeface="Nunito" pitchFamily="2" charset="0"/>
              </a:rPr>
              <a:t>Pode ser utilizado para criar visualizações de espaços tridimensionais, imagens estáticas e até vídeos de alta qualidade.</a:t>
            </a:r>
          </a:p>
          <a:p>
            <a:endParaRPr lang="pt-BR" sz="2000" dirty="0"/>
          </a:p>
        </p:txBody>
      </p:sp>
      <p:pic>
        <p:nvPicPr>
          <p:cNvPr id="4098" name="Picture 2" descr="Logo — blender.org">
            <a:extLst>
              <a:ext uri="{FF2B5EF4-FFF2-40B4-BE49-F238E27FC236}">
                <a16:creationId xmlns:a16="http://schemas.microsoft.com/office/drawing/2014/main" id="{EE4A981F-AE8B-B652-42C6-948C18686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3" r="695"/>
          <a:stretch/>
        </p:blipFill>
        <p:spPr bwMode="auto">
          <a:xfrm>
            <a:off x="7199440" y="10"/>
            <a:ext cx="499256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547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0">
            <a:extLst>
              <a:ext uri="{FF2B5EF4-FFF2-40B4-BE49-F238E27FC236}">
                <a16:creationId xmlns:a16="http://schemas.microsoft.com/office/drawing/2014/main" id="{B39A1F5A-E57E-4178-8F57-A18DC747E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6291618" cy="5097980"/>
          </a:xfrm>
          <a:custGeom>
            <a:avLst/>
            <a:gdLst>
              <a:gd name="connsiteX0" fmla="*/ 0 w 6530408"/>
              <a:gd name="connsiteY0" fmla="*/ 0 h 5753325"/>
              <a:gd name="connsiteX1" fmla="*/ 6438980 w 6530408"/>
              <a:gd name="connsiteY1" fmla="*/ 0 h 5753325"/>
              <a:gd name="connsiteX2" fmla="*/ 6439047 w 6530408"/>
              <a:gd name="connsiteY2" fmla="*/ 147 h 5753325"/>
              <a:gd name="connsiteX3" fmla="*/ 6443456 w 6530408"/>
              <a:gd name="connsiteY3" fmla="*/ 130105 h 5753325"/>
              <a:gd name="connsiteX4" fmla="*/ 6447632 w 6530408"/>
              <a:gd name="connsiteY4" fmla="*/ 170016 h 5753325"/>
              <a:gd name="connsiteX5" fmla="*/ 6465936 w 6530408"/>
              <a:gd name="connsiteY5" fmla="*/ 274847 h 5753325"/>
              <a:gd name="connsiteX6" fmla="*/ 6506836 w 6530408"/>
              <a:gd name="connsiteY6" fmla="*/ 331778 h 5753325"/>
              <a:gd name="connsiteX7" fmla="*/ 6530408 w 6530408"/>
              <a:gd name="connsiteY7" fmla="*/ 427517 h 5753325"/>
              <a:gd name="connsiteX8" fmla="*/ 6516105 w 6530408"/>
              <a:gd name="connsiteY8" fmla="*/ 476071 h 5753325"/>
              <a:gd name="connsiteX9" fmla="*/ 6488360 w 6530408"/>
              <a:gd name="connsiteY9" fmla="*/ 535865 h 5753325"/>
              <a:gd name="connsiteX10" fmla="*/ 6492864 w 6530408"/>
              <a:gd name="connsiteY10" fmla="*/ 615799 h 5753325"/>
              <a:gd name="connsiteX11" fmla="*/ 6459988 w 6530408"/>
              <a:gd name="connsiteY11" fmla="*/ 707628 h 5753325"/>
              <a:gd name="connsiteX12" fmla="*/ 6453989 w 6530408"/>
              <a:gd name="connsiteY12" fmla="*/ 711876 h 5753325"/>
              <a:gd name="connsiteX13" fmla="*/ 6453209 w 6530408"/>
              <a:gd name="connsiteY13" fmla="*/ 719127 h 5753325"/>
              <a:gd name="connsiteX14" fmla="*/ 6457662 w 6530408"/>
              <a:gd name="connsiteY14" fmla="*/ 723331 h 5753325"/>
              <a:gd name="connsiteX15" fmla="*/ 6447445 w 6530408"/>
              <a:gd name="connsiteY15" fmla="*/ 780003 h 5753325"/>
              <a:gd name="connsiteX16" fmla="*/ 6426552 w 6530408"/>
              <a:gd name="connsiteY16" fmla="*/ 845805 h 5753325"/>
              <a:gd name="connsiteX17" fmla="*/ 6434072 w 6530408"/>
              <a:gd name="connsiteY17" fmla="*/ 910733 h 5753325"/>
              <a:gd name="connsiteX18" fmla="*/ 6432570 w 6530408"/>
              <a:gd name="connsiteY18" fmla="*/ 983394 h 5753325"/>
              <a:gd name="connsiteX19" fmla="*/ 6431878 w 6530408"/>
              <a:gd name="connsiteY19" fmla="*/ 1026728 h 5753325"/>
              <a:gd name="connsiteX20" fmla="*/ 6414269 w 6530408"/>
              <a:gd name="connsiteY20" fmla="*/ 1151111 h 5753325"/>
              <a:gd name="connsiteX21" fmla="*/ 6371722 w 6530408"/>
              <a:gd name="connsiteY21" fmla="*/ 1318080 h 5753325"/>
              <a:gd name="connsiteX22" fmla="*/ 6356023 w 6530408"/>
              <a:gd name="connsiteY22" fmla="*/ 1356227 h 5753325"/>
              <a:gd name="connsiteX23" fmla="*/ 6356157 w 6530408"/>
              <a:gd name="connsiteY23" fmla="*/ 1361967 h 5753325"/>
              <a:gd name="connsiteX24" fmla="*/ 6350613 w 6530408"/>
              <a:gd name="connsiteY24" fmla="*/ 1393569 h 5753325"/>
              <a:gd name="connsiteX25" fmla="*/ 6357062 w 6530408"/>
              <a:gd name="connsiteY25" fmla="*/ 1444071 h 5753325"/>
              <a:gd name="connsiteX26" fmla="*/ 6364832 w 6530408"/>
              <a:gd name="connsiteY26" fmla="*/ 1478763 h 5753325"/>
              <a:gd name="connsiteX27" fmla="*/ 6369745 w 6530408"/>
              <a:gd name="connsiteY27" fmla="*/ 1495680 h 5753325"/>
              <a:gd name="connsiteX28" fmla="*/ 6370898 w 6530408"/>
              <a:gd name="connsiteY28" fmla="*/ 1513331 h 5753325"/>
              <a:gd name="connsiteX29" fmla="*/ 6368801 w 6530408"/>
              <a:gd name="connsiteY29" fmla="*/ 1527414 h 5753325"/>
              <a:gd name="connsiteX30" fmla="*/ 6359177 w 6530408"/>
              <a:gd name="connsiteY30" fmla="*/ 1639513 h 5753325"/>
              <a:gd name="connsiteX31" fmla="*/ 6299489 w 6530408"/>
              <a:gd name="connsiteY31" fmla="*/ 1784860 h 5753325"/>
              <a:gd name="connsiteX32" fmla="*/ 6267878 w 6530408"/>
              <a:gd name="connsiteY32" fmla="*/ 1858572 h 5753325"/>
              <a:gd name="connsiteX33" fmla="*/ 6251146 w 6530408"/>
              <a:gd name="connsiteY33" fmla="*/ 1926167 h 5753325"/>
              <a:gd name="connsiteX34" fmla="*/ 6210686 w 6530408"/>
              <a:gd name="connsiteY34" fmla="*/ 2014834 h 5753325"/>
              <a:gd name="connsiteX35" fmla="*/ 6106652 w 6530408"/>
              <a:gd name="connsiteY35" fmla="*/ 2150572 h 5753325"/>
              <a:gd name="connsiteX36" fmla="*/ 6097813 w 6530408"/>
              <a:gd name="connsiteY36" fmla="*/ 2172208 h 5753325"/>
              <a:gd name="connsiteX37" fmla="*/ 6095990 w 6530408"/>
              <a:gd name="connsiteY37" fmla="*/ 2181185 h 5753325"/>
              <a:gd name="connsiteX38" fmla="*/ 6090126 w 6530408"/>
              <a:gd name="connsiteY38" fmla="*/ 2192533 h 5753325"/>
              <a:gd name="connsiteX39" fmla="*/ 6089503 w 6530408"/>
              <a:gd name="connsiteY39" fmla="*/ 2192543 h 5753325"/>
              <a:gd name="connsiteX40" fmla="*/ 6084946 w 6530408"/>
              <a:gd name="connsiteY40" fmla="*/ 2203694 h 5753325"/>
              <a:gd name="connsiteX41" fmla="*/ 5987861 w 6530408"/>
              <a:gd name="connsiteY41" fmla="*/ 2304868 h 5753325"/>
              <a:gd name="connsiteX42" fmla="*/ 5973439 w 6530408"/>
              <a:gd name="connsiteY42" fmla="*/ 2385635 h 5753325"/>
              <a:gd name="connsiteX43" fmla="*/ 5916727 w 6530408"/>
              <a:gd name="connsiteY43" fmla="*/ 2458777 h 5753325"/>
              <a:gd name="connsiteX44" fmla="*/ 5856524 w 6530408"/>
              <a:gd name="connsiteY44" fmla="*/ 2583281 h 5753325"/>
              <a:gd name="connsiteX45" fmla="*/ 5838091 w 6530408"/>
              <a:gd name="connsiteY45" fmla="*/ 2753474 h 5753325"/>
              <a:gd name="connsiteX46" fmla="*/ 5777471 w 6530408"/>
              <a:gd name="connsiteY46" fmla="*/ 2901570 h 5753325"/>
              <a:gd name="connsiteX47" fmla="*/ 5723992 w 6530408"/>
              <a:gd name="connsiteY47" fmla="*/ 2998752 h 5753325"/>
              <a:gd name="connsiteX48" fmla="*/ 5557886 w 6530408"/>
              <a:gd name="connsiteY48" fmla="*/ 3329735 h 5753325"/>
              <a:gd name="connsiteX49" fmla="*/ 5471501 w 6530408"/>
              <a:gd name="connsiteY49" fmla="*/ 3462221 h 5753325"/>
              <a:gd name="connsiteX50" fmla="*/ 5465154 w 6530408"/>
              <a:gd name="connsiteY50" fmla="*/ 3541065 h 5753325"/>
              <a:gd name="connsiteX51" fmla="*/ 5437889 w 6530408"/>
              <a:gd name="connsiteY51" fmla="*/ 3559927 h 5753325"/>
              <a:gd name="connsiteX52" fmla="*/ 5432770 w 6530408"/>
              <a:gd name="connsiteY52" fmla="*/ 3562948 h 5753325"/>
              <a:gd name="connsiteX53" fmla="*/ 5406795 w 6530408"/>
              <a:gd name="connsiteY53" fmla="*/ 3578594 h 5753325"/>
              <a:gd name="connsiteX54" fmla="*/ 5381495 w 6530408"/>
              <a:gd name="connsiteY54" fmla="*/ 3599883 h 5753325"/>
              <a:gd name="connsiteX55" fmla="*/ 5363689 w 6530408"/>
              <a:gd name="connsiteY55" fmla="*/ 3633299 h 5753325"/>
              <a:gd name="connsiteX56" fmla="*/ 5291870 w 6530408"/>
              <a:gd name="connsiteY56" fmla="*/ 3799039 h 5753325"/>
              <a:gd name="connsiteX57" fmla="*/ 5241600 w 6530408"/>
              <a:gd name="connsiteY57" fmla="*/ 3894238 h 5753325"/>
              <a:gd name="connsiteX58" fmla="*/ 5211041 w 6530408"/>
              <a:gd name="connsiteY58" fmla="*/ 3924184 h 5753325"/>
              <a:gd name="connsiteX59" fmla="*/ 5176073 w 6530408"/>
              <a:gd name="connsiteY59" fmla="*/ 3970179 h 5753325"/>
              <a:gd name="connsiteX60" fmla="*/ 5172826 w 6530408"/>
              <a:gd name="connsiteY60" fmla="*/ 3991773 h 5753325"/>
              <a:gd name="connsiteX61" fmla="*/ 5157053 w 6530408"/>
              <a:gd name="connsiteY61" fmla="*/ 3997708 h 5753325"/>
              <a:gd name="connsiteX62" fmla="*/ 5127922 w 6530408"/>
              <a:gd name="connsiteY62" fmla="*/ 4022660 h 5753325"/>
              <a:gd name="connsiteX63" fmla="*/ 5020872 w 6530408"/>
              <a:gd name="connsiteY63" fmla="*/ 4075951 h 5753325"/>
              <a:gd name="connsiteX64" fmla="*/ 4991410 w 6530408"/>
              <a:gd name="connsiteY64" fmla="*/ 4087598 h 5753325"/>
              <a:gd name="connsiteX65" fmla="*/ 4930112 w 6530408"/>
              <a:gd name="connsiteY65" fmla="*/ 4138459 h 5753325"/>
              <a:gd name="connsiteX66" fmla="*/ 4834224 w 6530408"/>
              <a:gd name="connsiteY66" fmla="*/ 4231643 h 5753325"/>
              <a:gd name="connsiteX67" fmla="*/ 4812599 w 6530408"/>
              <a:gd name="connsiteY67" fmla="*/ 4249449 h 5753325"/>
              <a:gd name="connsiteX68" fmla="*/ 4789188 w 6530408"/>
              <a:gd name="connsiteY68" fmla="*/ 4256678 h 5753325"/>
              <a:gd name="connsiteX69" fmla="*/ 4779554 w 6530408"/>
              <a:gd name="connsiteY69" fmla="*/ 4251313 h 5753325"/>
              <a:gd name="connsiteX70" fmla="*/ 4766885 w 6530408"/>
              <a:gd name="connsiteY70" fmla="*/ 4259812 h 5753325"/>
              <a:gd name="connsiteX71" fmla="*/ 4762510 w 6530408"/>
              <a:gd name="connsiteY71" fmla="*/ 4260383 h 5753325"/>
              <a:gd name="connsiteX72" fmla="*/ 4738416 w 6530408"/>
              <a:gd name="connsiteY72" fmla="*/ 4265355 h 5753325"/>
              <a:gd name="connsiteX73" fmla="*/ 4712007 w 6530408"/>
              <a:gd name="connsiteY73" fmla="*/ 4317892 h 5753325"/>
              <a:gd name="connsiteX74" fmla="*/ 4658930 w 6530408"/>
              <a:gd name="connsiteY74" fmla="*/ 4348041 h 5753325"/>
              <a:gd name="connsiteX75" fmla="*/ 4443526 w 6530408"/>
              <a:gd name="connsiteY75" fmla="*/ 4507851 h 5753325"/>
              <a:gd name="connsiteX76" fmla="*/ 4289766 w 6530408"/>
              <a:gd name="connsiteY76" fmla="*/ 4711450 h 5753325"/>
              <a:gd name="connsiteX77" fmla="*/ 4150870 w 6530408"/>
              <a:gd name="connsiteY77" fmla="*/ 4818480 h 5753325"/>
              <a:gd name="connsiteX78" fmla="*/ 4006639 w 6530408"/>
              <a:gd name="connsiteY78" fmla="*/ 4933815 h 5753325"/>
              <a:gd name="connsiteX79" fmla="*/ 3298210 w 6530408"/>
              <a:gd name="connsiteY79" fmla="*/ 5070790 h 5753325"/>
              <a:gd name="connsiteX80" fmla="*/ 2947678 w 6530408"/>
              <a:gd name="connsiteY80" fmla="*/ 5117869 h 5753325"/>
              <a:gd name="connsiteX81" fmla="*/ 2822169 w 6530408"/>
              <a:gd name="connsiteY81" fmla="*/ 5129396 h 5753325"/>
              <a:gd name="connsiteX82" fmla="*/ 2538773 w 6530408"/>
              <a:gd name="connsiteY82" fmla="*/ 5313397 h 5753325"/>
              <a:gd name="connsiteX83" fmla="*/ 2014500 w 6530408"/>
              <a:gd name="connsiteY83" fmla="*/ 5519744 h 5753325"/>
              <a:gd name="connsiteX84" fmla="*/ 1934391 w 6530408"/>
              <a:gd name="connsiteY84" fmla="*/ 5591335 h 5753325"/>
              <a:gd name="connsiteX85" fmla="*/ 1892550 w 6530408"/>
              <a:gd name="connsiteY85" fmla="*/ 5649708 h 5753325"/>
              <a:gd name="connsiteX86" fmla="*/ 1854769 w 6530408"/>
              <a:gd name="connsiteY86" fmla="*/ 5647691 h 5753325"/>
              <a:gd name="connsiteX87" fmla="*/ 1809461 w 6530408"/>
              <a:gd name="connsiteY87" fmla="*/ 5648628 h 5753325"/>
              <a:gd name="connsiteX88" fmla="*/ 1745150 w 6530408"/>
              <a:gd name="connsiteY88" fmla="*/ 5693879 h 5753325"/>
              <a:gd name="connsiteX89" fmla="*/ 1713375 w 6530408"/>
              <a:gd name="connsiteY89" fmla="*/ 5684672 h 5753325"/>
              <a:gd name="connsiteX90" fmla="*/ 1707808 w 6530408"/>
              <a:gd name="connsiteY90" fmla="*/ 5682611 h 5753325"/>
              <a:gd name="connsiteX91" fmla="*/ 1679313 w 6530408"/>
              <a:gd name="connsiteY91" fmla="*/ 5672360 h 5753325"/>
              <a:gd name="connsiteX92" fmla="*/ 1646933 w 6530408"/>
              <a:gd name="connsiteY92" fmla="*/ 5666227 h 5753325"/>
              <a:gd name="connsiteX93" fmla="*/ 1610055 w 6530408"/>
              <a:gd name="connsiteY93" fmla="*/ 5673643 h 5753325"/>
              <a:gd name="connsiteX94" fmla="*/ 1437641 w 6530408"/>
              <a:gd name="connsiteY94" fmla="*/ 5723266 h 5753325"/>
              <a:gd name="connsiteX95" fmla="*/ 1332869 w 6530408"/>
              <a:gd name="connsiteY95" fmla="*/ 5744752 h 5753325"/>
              <a:gd name="connsiteX96" fmla="*/ 1290525 w 6530408"/>
              <a:gd name="connsiteY96" fmla="*/ 5740036 h 5753325"/>
              <a:gd name="connsiteX97" fmla="*/ 1233107 w 6530408"/>
              <a:gd name="connsiteY97" fmla="*/ 5742106 h 5753325"/>
              <a:gd name="connsiteX98" fmla="*/ 1214532 w 6530408"/>
              <a:gd name="connsiteY98" fmla="*/ 5753325 h 5753325"/>
              <a:gd name="connsiteX99" fmla="*/ 1199955 w 6530408"/>
              <a:gd name="connsiteY99" fmla="*/ 5744831 h 5753325"/>
              <a:gd name="connsiteX100" fmla="*/ 1162337 w 6530408"/>
              <a:gd name="connsiteY100" fmla="*/ 5738048 h 5753325"/>
              <a:gd name="connsiteX101" fmla="*/ 1053457 w 6530408"/>
              <a:gd name="connsiteY101" fmla="*/ 5688676 h 5753325"/>
              <a:gd name="connsiteX102" fmla="*/ 1025798 w 6530408"/>
              <a:gd name="connsiteY102" fmla="*/ 5673166 h 5753325"/>
              <a:gd name="connsiteX103" fmla="*/ 947900 w 6530408"/>
              <a:gd name="connsiteY103" fmla="*/ 5657848 h 5753325"/>
              <a:gd name="connsiteX104" fmla="*/ 815627 w 6530408"/>
              <a:gd name="connsiteY104" fmla="*/ 5642557 h 5753325"/>
              <a:gd name="connsiteX105" fmla="*/ 788251 w 6530408"/>
              <a:gd name="connsiteY105" fmla="*/ 5637065 h 5753325"/>
              <a:gd name="connsiteX106" fmla="*/ 767822 w 6530408"/>
              <a:gd name="connsiteY106" fmla="*/ 5623450 h 5753325"/>
              <a:gd name="connsiteX107" fmla="*/ 765791 w 6530408"/>
              <a:gd name="connsiteY107" fmla="*/ 5612539 h 5753325"/>
              <a:gd name="connsiteX108" fmla="*/ 751230 w 6530408"/>
              <a:gd name="connsiteY108" fmla="*/ 5608092 h 5753325"/>
              <a:gd name="connsiteX109" fmla="*/ 748008 w 6530408"/>
              <a:gd name="connsiteY109" fmla="*/ 5605052 h 5753325"/>
              <a:gd name="connsiteX110" fmla="*/ 728871 w 6530408"/>
              <a:gd name="connsiteY110" fmla="*/ 5589469 h 5753325"/>
              <a:gd name="connsiteX111" fmla="*/ 671898 w 6530408"/>
              <a:gd name="connsiteY111" fmla="*/ 5602363 h 5753325"/>
              <a:gd name="connsiteX112" fmla="*/ 615065 w 6530408"/>
              <a:gd name="connsiteY112" fmla="*/ 5580257 h 5753325"/>
              <a:gd name="connsiteX113" fmla="*/ 355785 w 6530408"/>
              <a:gd name="connsiteY113" fmla="*/ 5514383 h 5753325"/>
              <a:gd name="connsiteX114" fmla="*/ 102269 w 6530408"/>
              <a:gd name="connsiteY114" fmla="*/ 5524347 h 5753325"/>
              <a:gd name="connsiteX115" fmla="*/ 13160 w 6530408"/>
              <a:gd name="connsiteY115" fmla="*/ 5514159 h 5753325"/>
              <a:gd name="connsiteX116" fmla="*/ 0 w 6530408"/>
              <a:gd name="connsiteY116" fmla="*/ 5511735 h 5753325"/>
              <a:gd name="connsiteX0" fmla="*/ 0 w 6530408"/>
              <a:gd name="connsiteY0" fmla="*/ 0 h 5753325"/>
              <a:gd name="connsiteX1" fmla="*/ 6438980 w 6530408"/>
              <a:gd name="connsiteY1" fmla="*/ 0 h 5753325"/>
              <a:gd name="connsiteX2" fmla="*/ 6439047 w 6530408"/>
              <a:gd name="connsiteY2" fmla="*/ 147 h 5753325"/>
              <a:gd name="connsiteX3" fmla="*/ 6443456 w 6530408"/>
              <a:gd name="connsiteY3" fmla="*/ 130105 h 5753325"/>
              <a:gd name="connsiteX4" fmla="*/ 6447632 w 6530408"/>
              <a:gd name="connsiteY4" fmla="*/ 170016 h 5753325"/>
              <a:gd name="connsiteX5" fmla="*/ 6465936 w 6530408"/>
              <a:gd name="connsiteY5" fmla="*/ 274847 h 5753325"/>
              <a:gd name="connsiteX6" fmla="*/ 6506836 w 6530408"/>
              <a:gd name="connsiteY6" fmla="*/ 331778 h 5753325"/>
              <a:gd name="connsiteX7" fmla="*/ 6530408 w 6530408"/>
              <a:gd name="connsiteY7" fmla="*/ 427517 h 5753325"/>
              <a:gd name="connsiteX8" fmla="*/ 6488360 w 6530408"/>
              <a:gd name="connsiteY8" fmla="*/ 535865 h 5753325"/>
              <a:gd name="connsiteX9" fmla="*/ 6492864 w 6530408"/>
              <a:gd name="connsiteY9" fmla="*/ 615799 h 5753325"/>
              <a:gd name="connsiteX10" fmla="*/ 6459988 w 6530408"/>
              <a:gd name="connsiteY10" fmla="*/ 707628 h 5753325"/>
              <a:gd name="connsiteX11" fmla="*/ 6453989 w 6530408"/>
              <a:gd name="connsiteY11" fmla="*/ 711876 h 5753325"/>
              <a:gd name="connsiteX12" fmla="*/ 6453209 w 6530408"/>
              <a:gd name="connsiteY12" fmla="*/ 719127 h 5753325"/>
              <a:gd name="connsiteX13" fmla="*/ 6457662 w 6530408"/>
              <a:gd name="connsiteY13" fmla="*/ 723331 h 5753325"/>
              <a:gd name="connsiteX14" fmla="*/ 6447445 w 6530408"/>
              <a:gd name="connsiteY14" fmla="*/ 780003 h 5753325"/>
              <a:gd name="connsiteX15" fmla="*/ 6426552 w 6530408"/>
              <a:gd name="connsiteY15" fmla="*/ 845805 h 5753325"/>
              <a:gd name="connsiteX16" fmla="*/ 6434072 w 6530408"/>
              <a:gd name="connsiteY16" fmla="*/ 910733 h 5753325"/>
              <a:gd name="connsiteX17" fmla="*/ 6432570 w 6530408"/>
              <a:gd name="connsiteY17" fmla="*/ 983394 h 5753325"/>
              <a:gd name="connsiteX18" fmla="*/ 6431878 w 6530408"/>
              <a:gd name="connsiteY18" fmla="*/ 1026728 h 5753325"/>
              <a:gd name="connsiteX19" fmla="*/ 6414269 w 6530408"/>
              <a:gd name="connsiteY19" fmla="*/ 1151111 h 5753325"/>
              <a:gd name="connsiteX20" fmla="*/ 6371722 w 6530408"/>
              <a:gd name="connsiteY20" fmla="*/ 1318080 h 5753325"/>
              <a:gd name="connsiteX21" fmla="*/ 6356023 w 6530408"/>
              <a:gd name="connsiteY21" fmla="*/ 1356227 h 5753325"/>
              <a:gd name="connsiteX22" fmla="*/ 6356157 w 6530408"/>
              <a:gd name="connsiteY22" fmla="*/ 1361967 h 5753325"/>
              <a:gd name="connsiteX23" fmla="*/ 6350613 w 6530408"/>
              <a:gd name="connsiteY23" fmla="*/ 1393569 h 5753325"/>
              <a:gd name="connsiteX24" fmla="*/ 6357062 w 6530408"/>
              <a:gd name="connsiteY24" fmla="*/ 1444071 h 5753325"/>
              <a:gd name="connsiteX25" fmla="*/ 6364832 w 6530408"/>
              <a:gd name="connsiteY25" fmla="*/ 1478763 h 5753325"/>
              <a:gd name="connsiteX26" fmla="*/ 6369745 w 6530408"/>
              <a:gd name="connsiteY26" fmla="*/ 1495680 h 5753325"/>
              <a:gd name="connsiteX27" fmla="*/ 6370898 w 6530408"/>
              <a:gd name="connsiteY27" fmla="*/ 1513331 h 5753325"/>
              <a:gd name="connsiteX28" fmla="*/ 6368801 w 6530408"/>
              <a:gd name="connsiteY28" fmla="*/ 1527414 h 5753325"/>
              <a:gd name="connsiteX29" fmla="*/ 6359177 w 6530408"/>
              <a:gd name="connsiteY29" fmla="*/ 1639513 h 5753325"/>
              <a:gd name="connsiteX30" fmla="*/ 6299489 w 6530408"/>
              <a:gd name="connsiteY30" fmla="*/ 1784860 h 5753325"/>
              <a:gd name="connsiteX31" fmla="*/ 6267878 w 6530408"/>
              <a:gd name="connsiteY31" fmla="*/ 1858572 h 5753325"/>
              <a:gd name="connsiteX32" fmla="*/ 6251146 w 6530408"/>
              <a:gd name="connsiteY32" fmla="*/ 1926167 h 5753325"/>
              <a:gd name="connsiteX33" fmla="*/ 6210686 w 6530408"/>
              <a:gd name="connsiteY33" fmla="*/ 2014834 h 5753325"/>
              <a:gd name="connsiteX34" fmla="*/ 6106652 w 6530408"/>
              <a:gd name="connsiteY34" fmla="*/ 2150572 h 5753325"/>
              <a:gd name="connsiteX35" fmla="*/ 6097813 w 6530408"/>
              <a:gd name="connsiteY35" fmla="*/ 2172208 h 5753325"/>
              <a:gd name="connsiteX36" fmla="*/ 6095990 w 6530408"/>
              <a:gd name="connsiteY36" fmla="*/ 2181185 h 5753325"/>
              <a:gd name="connsiteX37" fmla="*/ 6090126 w 6530408"/>
              <a:gd name="connsiteY37" fmla="*/ 2192533 h 5753325"/>
              <a:gd name="connsiteX38" fmla="*/ 6089503 w 6530408"/>
              <a:gd name="connsiteY38" fmla="*/ 2192543 h 5753325"/>
              <a:gd name="connsiteX39" fmla="*/ 6084946 w 6530408"/>
              <a:gd name="connsiteY39" fmla="*/ 2203694 h 5753325"/>
              <a:gd name="connsiteX40" fmla="*/ 5987861 w 6530408"/>
              <a:gd name="connsiteY40" fmla="*/ 2304868 h 5753325"/>
              <a:gd name="connsiteX41" fmla="*/ 5973439 w 6530408"/>
              <a:gd name="connsiteY41" fmla="*/ 2385635 h 5753325"/>
              <a:gd name="connsiteX42" fmla="*/ 5916727 w 6530408"/>
              <a:gd name="connsiteY42" fmla="*/ 2458777 h 5753325"/>
              <a:gd name="connsiteX43" fmla="*/ 5856524 w 6530408"/>
              <a:gd name="connsiteY43" fmla="*/ 2583281 h 5753325"/>
              <a:gd name="connsiteX44" fmla="*/ 5838091 w 6530408"/>
              <a:gd name="connsiteY44" fmla="*/ 2753474 h 5753325"/>
              <a:gd name="connsiteX45" fmla="*/ 5777471 w 6530408"/>
              <a:gd name="connsiteY45" fmla="*/ 2901570 h 5753325"/>
              <a:gd name="connsiteX46" fmla="*/ 5723992 w 6530408"/>
              <a:gd name="connsiteY46" fmla="*/ 2998752 h 5753325"/>
              <a:gd name="connsiteX47" fmla="*/ 5557886 w 6530408"/>
              <a:gd name="connsiteY47" fmla="*/ 3329735 h 5753325"/>
              <a:gd name="connsiteX48" fmla="*/ 5471501 w 6530408"/>
              <a:gd name="connsiteY48" fmla="*/ 3462221 h 5753325"/>
              <a:gd name="connsiteX49" fmla="*/ 5465154 w 6530408"/>
              <a:gd name="connsiteY49" fmla="*/ 3541065 h 5753325"/>
              <a:gd name="connsiteX50" fmla="*/ 5437889 w 6530408"/>
              <a:gd name="connsiteY50" fmla="*/ 3559927 h 5753325"/>
              <a:gd name="connsiteX51" fmla="*/ 5432770 w 6530408"/>
              <a:gd name="connsiteY51" fmla="*/ 3562948 h 5753325"/>
              <a:gd name="connsiteX52" fmla="*/ 5406795 w 6530408"/>
              <a:gd name="connsiteY52" fmla="*/ 3578594 h 5753325"/>
              <a:gd name="connsiteX53" fmla="*/ 5381495 w 6530408"/>
              <a:gd name="connsiteY53" fmla="*/ 3599883 h 5753325"/>
              <a:gd name="connsiteX54" fmla="*/ 5363689 w 6530408"/>
              <a:gd name="connsiteY54" fmla="*/ 3633299 h 5753325"/>
              <a:gd name="connsiteX55" fmla="*/ 5291870 w 6530408"/>
              <a:gd name="connsiteY55" fmla="*/ 3799039 h 5753325"/>
              <a:gd name="connsiteX56" fmla="*/ 5241600 w 6530408"/>
              <a:gd name="connsiteY56" fmla="*/ 3894238 h 5753325"/>
              <a:gd name="connsiteX57" fmla="*/ 5211041 w 6530408"/>
              <a:gd name="connsiteY57" fmla="*/ 3924184 h 5753325"/>
              <a:gd name="connsiteX58" fmla="*/ 5176073 w 6530408"/>
              <a:gd name="connsiteY58" fmla="*/ 3970179 h 5753325"/>
              <a:gd name="connsiteX59" fmla="*/ 5172826 w 6530408"/>
              <a:gd name="connsiteY59" fmla="*/ 3991773 h 5753325"/>
              <a:gd name="connsiteX60" fmla="*/ 5157053 w 6530408"/>
              <a:gd name="connsiteY60" fmla="*/ 3997708 h 5753325"/>
              <a:gd name="connsiteX61" fmla="*/ 5127922 w 6530408"/>
              <a:gd name="connsiteY61" fmla="*/ 4022660 h 5753325"/>
              <a:gd name="connsiteX62" fmla="*/ 5020872 w 6530408"/>
              <a:gd name="connsiteY62" fmla="*/ 4075951 h 5753325"/>
              <a:gd name="connsiteX63" fmla="*/ 4991410 w 6530408"/>
              <a:gd name="connsiteY63" fmla="*/ 4087598 h 5753325"/>
              <a:gd name="connsiteX64" fmla="*/ 4930112 w 6530408"/>
              <a:gd name="connsiteY64" fmla="*/ 4138459 h 5753325"/>
              <a:gd name="connsiteX65" fmla="*/ 4834224 w 6530408"/>
              <a:gd name="connsiteY65" fmla="*/ 4231643 h 5753325"/>
              <a:gd name="connsiteX66" fmla="*/ 4812599 w 6530408"/>
              <a:gd name="connsiteY66" fmla="*/ 4249449 h 5753325"/>
              <a:gd name="connsiteX67" fmla="*/ 4789188 w 6530408"/>
              <a:gd name="connsiteY67" fmla="*/ 4256678 h 5753325"/>
              <a:gd name="connsiteX68" fmla="*/ 4779554 w 6530408"/>
              <a:gd name="connsiteY68" fmla="*/ 4251313 h 5753325"/>
              <a:gd name="connsiteX69" fmla="*/ 4766885 w 6530408"/>
              <a:gd name="connsiteY69" fmla="*/ 4259812 h 5753325"/>
              <a:gd name="connsiteX70" fmla="*/ 4762510 w 6530408"/>
              <a:gd name="connsiteY70" fmla="*/ 4260383 h 5753325"/>
              <a:gd name="connsiteX71" fmla="*/ 4738416 w 6530408"/>
              <a:gd name="connsiteY71" fmla="*/ 4265355 h 5753325"/>
              <a:gd name="connsiteX72" fmla="*/ 4712007 w 6530408"/>
              <a:gd name="connsiteY72" fmla="*/ 4317892 h 5753325"/>
              <a:gd name="connsiteX73" fmla="*/ 4658930 w 6530408"/>
              <a:gd name="connsiteY73" fmla="*/ 4348041 h 5753325"/>
              <a:gd name="connsiteX74" fmla="*/ 4443526 w 6530408"/>
              <a:gd name="connsiteY74" fmla="*/ 4507851 h 5753325"/>
              <a:gd name="connsiteX75" fmla="*/ 4289766 w 6530408"/>
              <a:gd name="connsiteY75" fmla="*/ 4711450 h 5753325"/>
              <a:gd name="connsiteX76" fmla="*/ 4150870 w 6530408"/>
              <a:gd name="connsiteY76" fmla="*/ 4818480 h 5753325"/>
              <a:gd name="connsiteX77" fmla="*/ 4006639 w 6530408"/>
              <a:gd name="connsiteY77" fmla="*/ 4933815 h 5753325"/>
              <a:gd name="connsiteX78" fmla="*/ 3298210 w 6530408"/>
              <a:gd name="connsiteY78" fmla="*/ 5070790 h 5753325"/>
              <a:gd name="connsiteX79" fmla="*/ 2947678 w 6530408"/>
              <a:gd name="connsiteY79" fmla="*/ 5117869 h 5753325"/>
              <a:gd name="connsiteX80" fmla="*/ 2822169 w 6530408"/>
              <a:gd name="connsiteY80" fmla="*/ 5129396 h 5753325"/>
              <a:gd name="connsiteX81" fmla="*/ 2538773 w 6530408"/>
              <a:gd name="connsiteY81" fmla="*/ 5313397 h 5753325"/>
              <a:gd name="connsiteX82" fmla="*/ 2014500 w 6530408"/>
              <a:gd name="connsiteY82" fmla="*/ 5519744 h 5753325"/>
              <a:gd name="connsiteX83" fmla="*/ 1934391 w 6530408"/>
              <a:gd name="connsiteY83" fmla="*/ 5591335 h 5753325"/>
              <a:gd name="connsiteX84" fmla="*/ 1892550 w 6530408"/>
              <a:gd name="connsiteY84" fmla="*/ 5649708 h 5753325"/>
              <a:gd name="connsiteX85" fmla="*/ 1854769 w 6530408"/>
              <a:gd name="connsiteY85" fmla="*/ 5647691 h 5753325"/>
              <a:gd name="connsiteX86" fmla="*/ 1809461 w 6530408"/>
              <a:gd name="connsiteY86" fmla="*/ 5648628 h 5753325"/>
              <a:gd name="connsiteX87" fmla="*/ 1745150 w 6530408"/>
              <a:gd name="connsiteY87" fmla="*/ 5693879 h 5753325"/>
              <a:gd name="connsiteX88" fmla="*/ 1713375 w 6530408"/>
              <a:gd name="connsiteY88" fmla="*/ 5684672 h 5753325"/>
              <a:gd name="connsiteX89" fmla="*/ 1707808 w 6530408"/>
              <a:gd name="connsiteY89" fmla="*/ 5682611 h 5753325"/>
              <a:gd name="connsiteX90" fmla="*/ 1679313 w 6530408"/>
              <a:gd name="connsiteY90" fmla="*/ 5672360 h 5753325"/>
              <a:gd name="connsiteX91" fmla="*/ 1646933 w 6530408"/>
              <a:gd name="connsiteY91" fmla="*/ 5666227 h 5753325"/>
              <a:gd name="connsiteX92" fmla="*/ 1610055 w 6530408"/>
              <a:gd name="connsiteY92" fmla="*/ 5673643 h 5753325"/>
              <a:gd name="connsiteX93" fmla="*/ 1437641 w 6530408"/>
              <a:gd name="connsiteY93" fmla="*/ 5723266 h 5753325"/>
              <a:gd name="connsiteX94" fmla="*/ 1332869 w 6530408"/>
              <a:gd name="connsiteY94" fmla="*/ 5744752 h 5753325"/>
              <a:gd name="connsiteX95" fmla="*/ 1290525 w 6530408"/>
              <a:gd name="connsiteY95" fmla="*/ 5740036 h 5753325"/>
              <a:gd name="connsiteX96" fmla="*/ 1233107 w 6530408"/>
              <a:gd name="connsiteY96" fmla="*/ 5742106 h 5753325"/>
              <a:gd name="connsiteX97" fmla="*/ 1214532 w 6530408"/>
              <a:gd name="connsiteY97" fmla="*/ 5753325 h 5753325"/>
              <a:gd name="connsiteX98" fmla="*/ 1199955 w 6530408"/>
              <a:gd name="connsiteY98" fmla="*/ 5744831 h 5753325"/>
              <a:gd name="connsiteX99" fmla="*/ 1162337 w 6530408"/>
              <a:gd name="connsiteY99" fmla="*/ 5738048 h 5753325"/>
              <a:gd name="connsiteX100" fmla="*/ 1053457 w 6530408"/>
              <a:gd name="connsiteY100" fmla="*/ 5688676 h 5753325"/>
              <a:gd name="connsiteX101" fmla="*/ 1025798 w 6530408"/>
              <a:gd name="connsiteY101" fmla="*/ 5673166 h 5753325"/>
              <a:gd name="connsiteX102" fmla="*/ 947900 w 6530408"/>
              <a:gd name="connsiteY102" fmla="*/ 5657848 h 5753325"/>
              <a:gd name="connsiteX103" fmla="*/ 815627 w 6530408"/>
              <a:gd name="connsiteY103" fmla="*/ 5642557 h 5753325"/>
              <a:gd name="connsiteX104" fmla="*/ 788251 w 6530408"/>
              <a:gd name="connsiteY104" fmla="*/ 5637065 h 5753325"/>
              <a:gd name="connsiteX105" fmla="*/ 767822 w 6530408"/>
              <a:gd name="connsiteY105" fmla="*/ 5623450 h 5753325"/>
              <a:gd name="connsiteX106" fmla="*/ 765791 w 6530408"/>
              <a:gd name="connsiteY106" fmla="*/ 5612539 h 5753325"/>
              <a:gd name="connsiteX107" fmla="*/ 751230 w 6530408"/>
              <a:gd name="connsiteY107" fmla="*/ 5608092 h 5753325"/>
              <a:gd name="connsiteX108" fmla="*/ 748008 w 6530408"/>
              <a:gd name="connsiteY108" fmla="*/ 5605052 h 5753325"/>
              <a:gd name="connsiteX109" fmla="*/ 728871 w 6530408"/>
              <a:gd name="connsiteY109" fmla="*/ 5589469 h 5753325"/>
              <a:gd name="connsiteX110" fmla="*/ 671898 w 6530408"/>
              <a:gd name="connsiteY110" fmla="*/ 5602363 h 5753325"/>
              <a:gd name="connsiteX111" fmla="*/ 615065 w 6530408"/>
              <a:gd name="connsiteY111" fmla="*/ 5580257 h 5753325"/>
              <a:gd name="connsiteX112" fmla="*/ 355785 w 6530408"/>
              <a:gd name="connsiteY112" fmla="*/ 5514383 h 5753325"/>
              <a:gd name="connsiteX113" fmla="*/ 102269 w 6530408"/>
              <a:gd name="connsiteY113" fmla="*/ 5524347 h 5753325"/>
              <a:gd name="connsiteX114" fmla="*/ 13160 w 6530408"/>
              <a:gd name="connsiteY114" fmla="*/ 5514159 h 5753325"/>
              <a:gd name="connsiteX115" fmla="*/ 0 w 6530408"/>
              <a:gd name="connsiteY115" fmla="*/ 5511735 h 5753325"/>
              <a:gd name="connsiteX116" fmla="*/ 0 w 6530408"/>
              <a:gd name="connsiteY116" fmla="*/ 0 h 5753325"/>
              <a:gd name="connsiteX0" fmla="*/ 0 w 6506836"/>
              <a:gd name="connsiteY0" fmla="*/ 0 h 5753325"/>
              <a:gd name="connsiteX1" fmla="*/ 6438980 w 6506836"/>
              <a:gd name="connsiteY1" fmla="*/ 0 h 5753325"/>
              <a:gd name="connsiteX2" fmla="*/ 6439047 w 6506836"/>
              <a:gd name="connsiteY2" fmla="*/ 147 h 5753325"/>
              <a:gd name="connsiteX3" fmla="*/ 6443456 w 6506836"/>
              <a:gd name="connsiteY3" fmla="*/ 130105 h 5753325"/>
              <a:gd name="connsiteX4" fmla="*/ 6447632 w 6506836"/>
              <a:gd name="connsiteY4" fmla="*/ 170016 h 5753325"/>
              <a:gd name="connsiteX5" fmla="*/ 6465936 w 6506836"/>
              <a:gd name="connsiteY5" fmla="*/ 274847 h 5753325"/>
              <a:gd name="connsiteX6" fmla="*/ 6506836 w 6506836"/>
              <a:gd name="connsiteY6" fmla="*/ 331778 h 5753325"/>
              <a:gd name="connsiteX7" fmla="*/ 6488360 w 6506836"/>
              <a:gd name="connsiteY7" fmla="*/ 535865 h 5753325"/>
              <a:gd name="connsiteX8" fmla="*/ 6492864 w 6506836"/>
              <a:gd name="connsiteY8" fmla="*/ 615799 h 5753325"/>
              <a:gd name="connsiteX9" fmla="*/ 6459988 w 6506836"/>
              <a:gd name="connsiteY9" fmla="*/ 707628 h 5753325"/>
              <a:gd name="connsiteX10" fmla="*/ 6453989 w 6506836"/>
              <a:gd name="connsiteY10" fmla="*/ 711876 h 5753325"/>
              <a:gd name="connsiteX11" fmla="*/ 6453209 w 6506836"/>
              <a:gd name="connsiteY11" fmla="*/ 719127 h 5753325"/>
              <a:gd name="connsiteX12" fmla="*/ 6457662 w 6506836"/>
              <a:gd name="connsiteY12" fmla="*/ 723331 h 5753325"/>
              <a:gd name="connsiteX13" fmla="*/ 6447445 w 6506836"/>
              <a:gd name="connsiteY13" fmla="*/ 780003 h 5753325"/>
              <a:gd name="connsiteX14" fmla="*/ 6426552 w 6506836"/>
              <a:gd name="connsiteY14" fmla="*/ 845805 h 5753325"/>
              <a:gd name="connsiteX15" fmla="*/ 6434072 w 6506836"/>
              <a:gd name="connsiteY15" fmla="*/ 910733 h 5753325"/>
              <a:gd name="connsiteX16" fmla="*/ 6432570 w 6506836"/>
              <a:gd name="connsiteY16" fmla="*/ 983394 h 5753325"/>
              <a:gd name="connsiteX17" fmla="*/ 6431878 w 6506836"/>
              <a:gd name="connsiteY17" fmla="*/ 1026728 h 5753325"/>
              <a:gd name="connsiteX18" fmla="*/ 6414269 w 6506836"/>
              <a:gd name="connsiteY18" fmla="*/ 1151111 h 5753325"/>
              <a:gd name="connsiteX19" fmla="*/ 6371722 w 6506836"/>
              <a:gd name="connsiteY19" fmla="*/ 1318080 h 5753325"/>
              <a:gd name="connsiteX20" fmla="*/ 6356023 w 6506836"/>
              <a:gd name="connsiteY20" fmla="*/ 1356227 h 5753325"/>
              <a:gd name="connsiteX21" fmla="*/ 6356157 w 6506836"/>
              <a:gd name="connsiteY21" fmla="*/ 1361967 h 5753325"/>
              <a:gd name="connsiteX22" fmla="*/ 6350613 w 6506836"/>
              <a:gd name="connsiteY22" fmla="*/ 1393569 h 5753325"/>
              <a:gd name="connsiteX23" fmla="*/ 6357062 w 6506836"/>
              <a:gd name="connsiteY23" fmla="*/ 1444071 h 5753325"/>
              <a:gd name="connsiteX24" fmla="*/ 6364832 w 6506836"/>
              <a:gd name="connsiteY24" fmla="*/ 1478763 h 5753325"/>
              <a:gd name="connsiteX25" fmla="*/ 6369745 w 6506836"/>
              <a:gd name="connsiteY25" fmla="*/ 1495680 h 5753325"/>
              <a:gd name="connsiteX26" fmla="*/ 6370898 w 6506836"/>
              <a:gd name="connsiteY26" fmla="*/ 1513331 h 5753325"/>
              <a:gd name="connsiteX27" fmla="*/ 6368801 w 6506836"/>
              <a:gd name="connsiteY27" fmla="*/ 1527414 h 5753325"/>
              <a:gd name="connsiteX28" fmla="*/ 6359177 w 6506836"/>
              <a:gd name="connsiteY28" fmla="*/ 1639513 h 5753325"/>
              <a:gd name="connsiteX29" fmla="*/ 6299489 w 6506836"/>
              <a:gd name="connsiteY29" fmla="*/ 1784860 h 5753325"/>
              <a:gd name="connsiteX30" fmla="*/ 6267878 w 6506836"/>
              <a:gd name="connsiteY30" fmla="*/ 1858572 h 5753325"/>
              <a:gd name="connsiteX31" fmla="*/ 6251146 w 6506836"/>
              <a:gd name="connsiteY31" fmla="*/ 1926167 h 5753325"/>
              <a:gd name="connsiteX32" fmla="*/ 6210686 w 6506836"/>
              <a:gd name="connsiteY32" fmla="*/ 2014834 h 5753325"/>
              <a:gd name="connsiteX33" fmla="*/ 6106652 w 6506836"/>
              <a:gd name="connsiteY33" fmla="*/ 2150572 h 5753325"/>
              <a:gd name="connsiteX34" fmla="*/ 6097813 w 6506836"/>
              <a:gd name="connsiteY34" fmla="*/ 2172208 h 5753325"/>
              <a:gd name="connsiteX35" fmla="*/ 6095990 w 6506836"/>
              <a:gd name="connsiteY35" fmla="*/ 2181185 h 5753325"/>
              <a:gd name="connsiteX36" fmla="*/ 6090126 w 6506836"/>
              <a:gd name="connsiteY36" fmla="*/ 2192533 h 5753325"/>
              <a:gd name="connsiteX37" fmla="*/ 6089503 w 6506836"/>
              <a:gd name="connsiteY37" fmla="*/ 2192543 h 5753325"/>
              <a:gd name="connsiteX38" fmla="*/ 6084946 w 6506836"/>
              <a:gd name="connsiteY38" fmla="*/ 2203694 h 5753325"/>
              <a:gd name="connsiteX39" fmla="*/ 5987861 w 6506836"/>
              <a:gd name="connsiteY39" fmla="*/ 2304868 h 5753325"/>
              <a:gd name="connsiteX40" fmla="*/ 5973439 w 6506836"/>
              <a:gd name="connsiteY40" fmla="*/ 2385635 h 5753325"/>
              <a:gd name="connsiteX41" fmla="*/ 5916727 w 6506836"/>
              <a:gd name="connsiteY41" fmla="*/ 2458777 h 5753325"/>
              <a:gd name="connsiteX42" fmla="*/ 5856524 w 6506836"/>
              <a:gd name="connsiteY42" fmla="*/ 2583281 h 5753325"/>
              <a:gd name="connsiteX43" fmla="*/ 5838091 w 6506836"/>
              <a:gd name="connsiteY43" fmla="*/ 2753474 h 5753325"/>
              <a:gd name="connsiteX44" fmla="*/ 5777471 w 6506836"/>
              <a:gd name="connsiteY44" fmla="*/ 2901570 h 5753325"/>
              <a:gd name="connsiteX45" fmla="*/ 5723992 w 6506836"/>
              <a:gd name="connsiteY45" fmla="*/ 2998752 h 5753325"/>
              <a:gd name="connsiteX46" fmla="*/ 5557886 w 6506836"/>
              <a:gd name="connsiteY46" fmla="*/ 3329735 h 5753325"/>
              <a:gd name="connsiteX47" fmla="*/ 5471501 w 6506836"/>
              <a:gd name="connsiteY47" fmla="*/ 3462221 h 5753325"/>
              <a:gd name="connsiteX48" fmla="*/ 5465154 w 6506836"/>
              <a:gd name="connsiteY48" fmla="*/ 3541065 h 5753325"/>
              <a:gd name="connsiteX49" fmla="*/ 5437889 w 6506836"/>
              <a:gd name="connsiteY49" fmla="*/ 3559927 h 5753325"/>
              <a:gd name="connsiteX50" fmla="*/ 5432770 w 6506836"/>
              <a:gd name="connsiteY50" fmla="*/ 3562948 h 5753325"/>
              <a:gd name="connsiteX51" fmla="*/ 5406795 w 6506836"/>
              <a:gd name="connsiteY51" fmla="*/ 3578594 h 5753325"/>
              <a:gd name="connsiteX52" fmla="*/ 5381495 w 6506836"/>
              <a:gd name="connsiteY52" fmla="*/ 3599883 h 5753325"/>
              <a:gd name="connsiteX53" fmla="*/ 5363689 w 6506836"/>
              <a:gd name="connsiteY53" fmla="*/ 3633299 h 5753325"/>
              <a:gd name="connsiteX54" fmla="*/ 5291870 w 6506836"/>
              <a:gd name="connsiteY54" fmla="*/ 3799039 h 5753325"/>
              <a:gd name="connsiteX55" fmla="*/ 5241600 w 6506836"/>
              <a:gd name="connsiteY55" fmla="*/ 3894238 h 5753325"/>
              <a:gd name="connsiteX56" fmla="*/ 5211041 w 6506836"/>
              <a:gd name="connsiteY56" fmla="*/ 3924184 h 5753325"/>
              <a:gd name="connsiteX57" fmla="*/ 5176073 w 6506836"/>
              <a:gd name="connsiteY57" fmla="*/ 3970179 h 5753325"/>
              <a:gd name="connsiteX58" fmla="*/ 5172826 w 6506836"/>
              <a:gd name="connsiteY58" fmla="*/ 3991773 h 5753325"/>
              <a:gd name="connsiteX59" fmla="*/ 5157053 w 6506836"/>
              <a:gd name="connsiteY59" fmla="*/ 3997708 h 5753325"/>
              <a:gd name="connsiteX60" fmla="*/ 5127922 w 6506836"/>
              <a:gd name="connsiteY60" fmla="*/ 4022660 h 5753325"/>
              <a:gd name="connsiteX61" fmla="*/ 5020872 w 6506836"/>
              <a:gd name="connsiteY61" fmla="*/ 4075951 h 5753325"/>
              <a:gd name="connsiteX62" fmla="*/ 4991410 w 6506836"/>
              <a:gd name="connsiteY62" fmla="*/ 4087598 h 5753325"/>
              <a:gd name="connsiteX63" fmla="*/ 4930112 w 6506836"/>
              <a:gd name="connsiteY63" fmla="*/ 4138459 h 5753325"/>
              <a:gd name="connsiteX64" fmla="*/ 4834224 w 6506836"/>
              <a:gd name="connsiteY64" fmla="*/ 4231643 h 5753325"/>
              <a:gd name="connsiteX65" fmla="*/ 4812599 w 6506836"/>
              <a:gd name="connsiteY65" fmla="*/ 4249449 h 5753325"/>
              <a:gd name="connsiteX66" fmla="*/ 4789188 w 6506836"/>
              <a:gd name="connsiteY66" fmla="*/ 4256678 h 5753325"/>
              <a:gd name="connsiteX67" fmla="*/ 4779554 w 6506836"/>
              <a:gd name="connsiteY67" fmla="*/ 4251313 h 5753325"/>
              <a:gd name="connsiteX68" fmla="*/ 4766885 w 6506836"/>
              <a:gd name="connsiteY68" fmla="*/ 4259812 h 5753325"/>
              <a:gd name="connsiteX69" fmla="*/ 4762510 w 6506836"/>
              <a:gd name="connsiteY69" fmla="*/ 4260383 h 5753325"/>
              <a:gd name="connsiteX70" fmla="*/ 4738416 w 6506836"/>
              <a:gd name="connsiteY70" fmla="*/ 4265355 h 5753325"/>
              <a:gd name="connsiteX71" fmla="*/ 4712007 w 6506836"/>
              <a:gd name="connsiteY71" fmla="*/ 4317892 h 5753325"/>
              <a:gd name="connsiteX72" fmla="*/ 4658930 w 6506836"/>
              <a:gd name="connsiteY72" fmla="*/ 4348041 h 5753325"/>
              <a:gd name="connsiteX73" fmla="*/ 4443526 w 6506836"/>
              <a:gd name="connsiteY73" fmla="*/ 4507851 h 5753325"/>
              <a:gd name="connsiteX74" fmla="*/ 4289766 w 6506836"/>
              <a:gd name="connsiteY74" fmla="*/ 4711450 h 5753325"/>
              <a:gd name="connsiteX75" fmla="*/ 4150870 w 6506836"/>
              <a:gd name="connsiteY75" fmla="*/ 4818480 h 5753325"/>
              <a:gd name="connsiteX76" fmla="*/ 4006639 w 6506836"/>
              <a:gd name="connsiteY76" fmla="*/ 4933815 h 5753325"/>
              <a:gd name="connsiteX77" fmla="*/ 3298210 w 6506836"/>
              <a:gd name="connsiteY77" fmla="*/ 5070790 h 5753325"/>
              <a:gd name="connsiteX78" fmla="*/ 2947678 w 6506836"/>
              <a:gd name="connsiteY78" fmla="*/ 5117869 h 5753325"/>
              <a:gd name="connsiteX79" fmla="*/ 2822169 w 6506836"/>
              <a:gd name="connsiteY79" fmla="*/ 5129396 h 5753325"/>
              <a:gd name="connsiteX80" fmla="*/ 2538773 w 6506836"/>
              <a:gd name="connsiteY80" fmla="*/ 5313397 h 5753325"/>
              <a:gd name="connsiteX81" fmla="*/ 2014500 w 6506836"/>
              <a:gd name="connsiteY81" fmla="*/ 5519744 h 5753325"/>
              <a:gd name="connsiteX82" fmla="*/ 1934391 w 6506836"/>
              <a:gd name="connsiteY82" fmla="*/ 5591335 h 5753325"/>
              <a:gd name="connsiteX83" fmla="*/ 1892550 w 6506836"/>
              <a:gd name="connsiteY83" fmla="*/ 5649708 h 5753325"/>
              <a:gd name="connsiteX84" fmla="*/ 1854769 w 6506836"/>
              <a:gd name="connsiteY84" fmla="*/ 5647691 h 5753325"/>
              <a:gd name="connsiteX85" fmla="*/ 1809461 w 6506836"/>
              <a:gd name="connsiteY85" fmla="*/ 5648628 h 5753325"/>
              <a:gd name="connsiteX86" fmla="*/ 1745150 w 6506836"/>
              <a:gd name="connsiteY86" fmla="*/ 5693879 h 5753325"/>
              <a:gd name="connsiteX87" fmla="*/ 1713375 w 6506836"/>
              <a:gd name="connsiteY87" fmla="*/ 5684672 h 5753325"/>
              <a:gd name="connsiteX88" fmla="*/ 1707808 w 6506836"/>
              <a:gd name="connsiteY88" fmla="*/ 5682611 h 5753325"/>
              <a:gd name="connsiteX89" fmla="*/ 1679313 w 6506836"/>
              <a:gd name="connsiteY89" fmla="*/ 5672360 h 5753325"/>
              <a:gd name="connsiteX90" fmla="*/ 1646933 w 6506836"/>
              <a:gd name="connsiteY90" fmla="*/ 5666227 h 5753325"/>
              <a:gd name="connsiteX91" fmla="*/ 1610055 w 6506836"/>
              <a:gd name="connsiteY91" fmla="*/ 5673643 h 5753325"/>
              <a:gd name="connsiteX92" fmla="*/ 1437641 w 6506836"/>
              <a:gd name="connsiteY92" fmla="*/ 5723266 h 5753325"/>
              <a:gd name="connsiteX93" fmla="*/ 1332869 w 6506836"/>
              <a:gd name="connsiteY93" fmla="*/ 5744752 h 5753325"/>
              <a:gd name="connsiteX94" fmla="*/ 1290525 w 6506836"/>
              <a:gd name="connsiteY94" fmla="*/ 5740036 h 5753325"/>
              <a:gd name="connsiteX95" fmla="*/ 1233107 w 6506836"/>
              <a:gd name="connsiteY95" fmla="*/ 5742106 h 5753325"/>
              <a:gd name="connsiteX96" fmla="*/ 1214532 w 6506836"/>
              <a:gd name="connsiteY96" fmla="*/ 5753325 h 5753325"/>
              <a:gd name="connsiteX97" fmla="*/ 1199955 w 6506836"/>
              <a:gd name="connsiteY97" fmla="*/ 5744831 h 5753325"/>
              <a:gd name="connsiteX98" fmla="*/ 1162337 w 6506836"/>
              <a:gd name="connsiteY98" fmla="*/ 5738048 h 5753325"/>
              <a:gd name="connsiteX99" fmla="*/ 1053457 w 6506836"/>
              <a:gd name="connsiteY99" fmla="*/ 5688676 h 5753325"/>
              <a:gd name="connsiteX100" fmla="*/ 1025798 w 6506836"/>
              <a:gd name="connsiteY100" fmla="*/ 5673166 h 5753325"/>
              <a:gd name="connsiteX101" fmla="*/ 947900 w 6506836"/>
              <a:gd name="connsiteY101" fmla="*/ 5657848 h 5753325"/>
              <a:gd name="connsiteX102" fmla="*/ 815627 w 6506836"/>
              <a:gd name="connsiteY102" fmla="*/ 5642557 h 5753325"/>
              <a:gd name="connsiteX103" fmla="*/ 788251 w 6506836"/>
              <a:gd name="connsiteY103" fmla="*/ 5637065 h 5753325"/>
              <a:gd name="connsiteX104" fmla="*/ 767822 w 6506836"/>
              <a:gd name="connsiteY104" fmla="*/ 5623450 h 5753325"/>
              <a:gd name="connsiteX105" fmla="*/ 765791 w 6506836"/>
              <a:gd name="connsiteY105" fmla="*/ 5612539 h 5753325"/>
              <a:gd name="connsiteX106" fmla="*/ 751230 w 6506836"/>
              <a:gd name="connsiteY106" fmla="*/ 5608092 h 5753325"/>
              <a:gd name="connsiteX107" fmla="*/ 748008 w 6506836"/>
              <a:gd name="connsiteY107" fmla="*/ 5605052 h 5753325"/>
              <a:gd name="connsiteX108" fmla="*/ 728871 w 6506836"/>
              <a:gd name="connsiteY108" fmla="*/ 5589469 h 5753325"/>
              <a:gd name="connsiteX109" fmla="*/ 671898 w 6506836"/>
              <a:gd name="connsiteY109" fmla="*/ 5602363 h 5753325"/>
              <a:gd name="connsiteX110" fmla="*/ 615065 w 6506836"/>
              <a:gd name="connsiteY110" fmla="*/ 5580257 h 5753325"/>
              <a:gd name="connsiteX111" fmla="*/ 355785 w 6506836"/>
              <a:gd name="connsiteY111" fmla="*/ 5514383 h 5753325"/>
              <a:gd name="connsiteX112" fmla="*/ 102269 w 6506836"/>
              <a:gd name="connsiteY112" fmla="*/ 5524347 h 5753325"/>
              <a:gd name="connsiteX113" fmla="*/ 13160 w 6506836"/>
              <a:gd name="connsiteY113" fmla="*/ 5514159 h 5753325"/>
              <a:gd name="connsiteX114" fmla="*/ 0 w 6506836"/>
              <a:gd name="connsiteY114" fmla="*/ 5511735 h 5753325"/>
              <a:gd name="connsiteX115" fmla="*/ 0 w 6506836"/>
              <a:gd name="connsiteY115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465936 w 6492864"/>
              <a:gd name="connsiteY5" fmla="*/ 274847 h 5753325"/>
              <a:gd name="connsiteX6" fmla="*/ 6488360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396598 w 6492864"/>
              <a:gd name="connsiteY5" fmla="*/ 274847 h 5753325"/>
              <a:gd name="connsiteX6" fmla="*/ 6488360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92864"/>
              <a:gd name="connsiteY0" fmla="*/ 0 h 5753325"/>
              <a:gd name="connsiteX1" fmla="*/ 6438980 w 6492864"/>
              <a:gd name="connsiteY1" fmla="*/ 0 h 5753325"/>
              <a:gd name="connsiteX2" fmla="*/ 6439047 w 6492864"/>
              <a:gd name="connsiteY2" fmla="*/ 147 h 5753325"/>
              <a:gd name="connsiteX3" fmla="*/ 6443456 w 6492864"/>
              <a:gd name="connsiteY3" fmla="*/ 130105 h 5753325"/>
              <a:gd name="connsiteX4" fmla="*/ 6447632 w 6492864"/>
              <a:gd name="connsiteY4" fmla="*/ 170016 h 5753325"/>
              <a:gd name="connsiteX5" fmla="*/ 6396598 w 6492864"/>
              <a:gd name="connsiteY5" fmla="*/ 274847 h 5753325"/>
              <a:gd name="connsiteX6" fmla="*/ 6375685 w 6492864"/>
              <a:gd name="connsiteY6" fmla="*/ 535865 h 5753325"/>
              <a:gd name="connsiteX7" fmla="*/ 6492864 w 6492864"/>
              <a:gd name="connsiteY7" fmla="*/ 615799 h 5753325"/>
              <a:gd name="connsiteX8" fmla="*/ 6459988 w 6492864"/>
              <a:gd name="connsiteY8" fmla="*/ 707628 h 5753325"/>
              <a:gd name="connsiteX9" fmla="*/ 6453989 w 6492864"/>
              <a:gd name="connsiteY9" fmla="*/ 711876 h 5753325"/>
              <a:gd name="connsiteX10" fmla="*/ 6453209 w 6492864"/>
              <a:gd name="connsiteY10" fmla="*/ 719127 h 5753325"/>
              <a:gd name="connsiteX11" fmla="*/ 6457662 w 6492864"/>
              <a:gd name="connsiteY11" fmla="*/ 723331 h 5753325"/>
              <a:gd name="connsiteX12" fmla="*/ 6447445 w 6492864"/>
              <a:gd name="connsiteY12" fmla="*/ 780003 h 5753325"/>
              <a:gd name="connsiteX13" fmla="*/ 6426552 w 6492864"/>
              <a:gd name="connsiteY13" fmla="*/ 845805 h 5753325"/>
              <a:gd name="connsiteX14" fmla="*/ 6434072 w 6492864"/>
              <a:gd name="connsiteY14" fmla="*/ 910733 h 5753325"/>
              <a:gd name="connsiteX15" fmla="*/ 6432570 w 6492864"/>
              <a:gd name="connsiteY15" fmla="*/ 983394 h 5753325"/>
              <a:gd name="connsiteX16" fmla="*/ 6431878 w 6492864"/>
              <a:gd name="connsiteY16" fmla="*/ 1026728 h 5753325"/>
              <a:gd name="connsiteX17" fmla="*/ 6414269 w 6492864"/>
              <a:gd name="connsiteY17" fmla="*/ 1151111 h 5753325"/>
              <a:gd name="connsiteX18" fmla="*/ 6371722 w 6492864"/>
              <a:gd name="connsiteY18" fmla="*/ 1318080 h 5753325"/>
              <a:gd name="connsiteX19" fmla="*/ 6356023 w 6492864"/>
              <a:gd name="connsiteY19" fmla="*/ 1356227 h 5753325"/>
              <a:gd name="connsiteX20" fmla="*/ 6356157 w 6492864"/>
              <a:gd name="connsiteY20" fmla="*/ 1361967 h 5753325"/>
              <a:gd name="connsiteX21" fmla="*/ 6350613 w 6492864"/>
              <a:gd name="connsiteY21" fmla="*/ 1393569 h 5753325"/>
              <a:gd name="connsiteX22" fmla="*/ 6357062 w 6492864"/>
              <a:gd name="connsiteY22" fmla="*/ 1444071 h 5753325"/>
              <a:gd name="connsiteX23" fmla="*/ 6364832 w 6492864"/>
              <a:gd name="connsiteY23" fmla="*/ 1478763 h 5753325"/>
              <a:gd name="connsiteX24" fmla="*/ 6369745 w 6492864"/>
              <a:gd name="connsiteY24" fmla="*/ 1495680 h 5753325"/>
              <a:gd name="connsiteX25" fmla="*/ 6370898 w 6492864"/>
              <a:gd name="connsiteY25" fmla="*/ 1513331 h 5753325"/>
              <a:gd name="connsiteX26" fmla="*/ 6368801 w 6492864"/>
              <a:gd name="connsiteY26" fmla="*/ 1527414 h 5753325"/>
              <a:gd name="connsiteX27" fmla="*/ 6359177 w 6492864"/>
              <a:gd name="connsiteY27" fmla="*/ 1639513 h 5753325"/>
              <a:gd name="connsiteX28" fmla="*/ 6299489 w 6492864"/>
              <a:gd name="connsiteY28" fmla="*/ 1784860 h 5753325"/>
              <a:gd name="connsiteX29" fmla="*/ 6267878 w 6492864"/>
              <a:gd name="connsiteY29" fmla="*/ 1858572 h 5753325"/>
              <a:gd name="connsiteX30" fmla="*/ 6251146 w 6492864"/>
              <a:gd name="connsiteY30" fmla="*/ 1926167 h 5753325"/>
              <a:gd name="connsiteX31" fmla="*/ 6210686 w 6492864"/>
              <a:gd name="connsiteY31" fmla="*/ 2014834 h 5753325"/>
              <a:gd name="connsiteX32" fmla="*/ 6106652 w 6492864"/>
              <a:gd name="connsiteY32" fmla="*/ 2150572 h 5753325"/>
              <a:gd name="connsiteX33" fmla="*/ 6097813 w 6492864"/>
              <a:gd name="connsiteY33" fmla="*/ 2172208 h 5753325"/>
              <a:gd name="connsiteX34" fmla="*/ 6095990 w 6492864"/>
              <a:gd name="connsiteY34" fmla="*/ 2181185 h 5753325"/>
              <a:gd name="connsiteX35" fmla="*/ 6090126 w 6492864"/>
              <a:gd name="connsiteY35" fmla="*/ 2192533 h 5753325"/>
              <a:gd name="connsiteX36" fmla="*/ 6089503 w 6492864"/>
              <a:gd name="connsiteY36" fmla="*/ 2192543 h 5753325"/>
              <a:gd name="connsiteX37" fmla="*/ 6084946 w 6492864"/>
              <a:gd name="connsiteY37" fmla="*/ 2203694 h 5753325"/>
              <a:gd name="connsiteX38" fmla="*/ 5987861 w 6492864"/>
              <a:gd name="connsiteY38" fmla="*/ 2304868 h 5753325"/>
              <a:gd name="connsiteX39" fmla="*/ 5973439 w 6492864"/>
              <a:gd name="connsiteY39" fmla="*/ 2385635 h 5753325"/>
              <a:gd name="connsiteX40" fmla="*/ 5916727 w 6492864"/>
              <a:gd name="connsiteY40" fmla="*/ 2458777 h 5753325"/>
              <a:gd name="connsiteX41" fmla="*/ 5856524 w 6492864"/>
              <a:gd name="connsiteY41" fmla="*/ 2583281 h 5753325"/>
              <a:gd name="connsiteX42" fmla="*/ 5838091 w 6492864"/>
              <a:gd name="connsiteY42" fmla="*/ 2753474 h 5753325"/>
              <a:gd name="connsiteX43" fmla="*/ 5777471 w 6492864"/>
              <a:gd name="connsiteY43" fmla="*/ 2901570 h 5753325"/>
              <a:gd name="connsiteX44" fmla="*/ 5723992 w 6492864"/>
              <a:gd name="connsiteY44" fmla="*/ 2998752 h 5753325"/>
              <a:gd name="connsiteX45" fmla="*/ 5557886 w 6492864"/>
              <a:gd name="connsiteY45" fmla="*/ 3329735 h 5753325"/>
              <a:gd name="connsiteX46" fmla="*/ 5471501 w 6492864"/>
              <a:gd name="connsiteY46" fmla="*/ 3462221 h 5753325"/>
              <a:gd name="connsiteX47" fmla="*/ 5465154 w 6492864"/>
              <a:gd name="connsiteY47" fmla="*/ 3541065 h 5753325"/>
              <a:gd name="connsiteX48" fmla="*/ 5437889 w 6492864"/>
              <a:gd name="connsiteY48" fmla="*/ 3559927 h 5753325"/>
              <a:gd name="connsiteX49" fmla="*/ 5432770 w 6492864"/>
              <a:gd name="connsiteY49" fmla="*/ 3562948 h 5753325"/>
              <a:gd name="connsiteX50" fmla="*/ 5406795 w 6492864"/>
              <a:gd name="connsiteY50" fmla="*/ 3578594 h 5753325"/>
              <a:gd name="connsiteX51" fmla="*/ 5381495 w 6492864"/>
              <a:gd name="connsiteY51" fmla="*/ 3599883 h 5753325"/>
              <a:gd name="connsiteX52" fmla="*/ 5363689 w 6492864"/>
              <a:gd name="connsiteY52" fmla="*/ 3633299 h 5753325"/>
              <a:gd name="connsiteX53" fmla="*/ 5291870 w 6492864"/>
              <a:gd name="connsiteY53" fmla="*/ 3799039 h 5753325"/>
              <a:gd name="connsiteX54" fmla="*/ 5241600 w 6492864"/>
              <a:gd name="connsiteY54" fmla="*/ 3894238 h 5753325"/>
              <a:gd name="connsiteX55" fmla="*/ 5211041 w 6492864"/>
              <a:gd name="connsiteY55" fmla="*/ 3924184 h 5753325"/>
              <a:gd name="connsiteX56" fmla="*/ 5176073 w 6492864"/>
              <a:gd name="connsiteY56" fmla="*/ 3970179 h 5753325"/>
              <a:gd name="connsiteX57" fmla="*/ 5172826 w 6492864"/>
              <a:gd name="connsiteY57" fmla="*/ 3991773 h 5753325"/>
              <a:gd name="connsiteX58" fmla="*/ 5157053 w 6492864"/>
              <a:gd name="connsiteY58" fmla="*/ 3997708 h 5753325"/>
              <a:gd name="connsiteX59" fmla="*/ 5127922 w 6492864"/>
              <a:gd name="connsiteY59" fmla="*/ 4022660 h 5753325"/>
              <a:gd name="connsiteX60" fmla="*/ 5020872 w 6492864"/>
              <a:gd name="connsiteY60" fmla="*/ 4075951 h 5753325"/>
              <a:gd name="connsiteX61" fmla="*/ 4991410 w 6492864"/>
              <a:gd name="connsiteY61" fmla="*/ 4087598 h 5753325"/>
              <a:gd name="connsiteX62" fmla="*/ 4930112 w 6492864"/>
              <a:gd name="connsiteY62" fmla="*/ 4138459 h 5753325"/>
              <a:gd name="connsiteX63" fmla="*/ 4834224 w 6492864"/>
              <a:gd name="connsiteY63" fmla="*/ 4231643 h 5753325"/>
              <a:gd name="connsiteX64" fmla="*/ 4812599 w 6492864"/>
              <a:gd name="connsiteY64" fmla="*/ 4249449 h 5753325"/>
              <a:gd name="connsiteX65" fmla="*/ 4789188 w 6492864"/>
              <a:gd name="connsiteY65" fmla="*/ 4256678 h 5753325"/>
              <a:gd name="connsiteX66" fmla="*/ 4779554 w 6492864"/>
              <a:gd name="connsiteY66" fmla="*/ 4251313 h 5753325"/>
              <a:gd name="connsiteX67" fmla="*/ 4766885 w 6492864"/>
              <a:gd name="connsiteY67" fmla="*/ 4259812 h 5753325"/>
              <a:gd name="connsiteX68" fmla="*/ 4762510 w 6492864"/>
              <a:gd name="connsiteY68" fmla="*/ 4260383 h 5753325"/>
              <a:gd name="connsiteX69" fmla="*/ 4738416 w 6492864"/>
              <a:gd name="connsiteY69" fmla="*/ 4265355 h 5753325"/>
              <a:gd name="connsiteX70" fmla="*/ 4712007 w 6492864"/>
              <a:gd name="connsiteY70" fmla="*/ 4317892 h 5753325"/>
              <a:gd name="connsiteX71" fmla="*/ 4658930 w 6492864"/>
              <a:gd name="connsiteY71" fmla="*/ 4348041 h 5753325"/>
              <a:gd name="connsiteX72" fmla="*/ 4443526 w 6492864"/>
              <a:gd name="connsiteY72" fmla="*/ 4507851 h 5753325"/>
              <a:gd name="connsiteX73" fmla="*/ 4289766 w 6492864"/>
              <a:gd name="connsiteY73" fmla="*/ 4711450 h 5753325"/>
              <a:gd name="connsiteX74" fmla="*/ 4150870 w 6492864"/>
              <a:gd name="connsiteY74" fmla="*/ 4818480 h 5753325"/>
              <a:gd name="connsiteX75" fmla="*/ 4006639 w 6492864"/>
              <a:gd name="connsiteY75" fmla="*/ 4933815 h 5753325"/>
              <a:gd name="connsiteX76" fmla="*/ 3298210 w 6492864"/>
              <a:gd name="connsiteY76" fmla="*/ 5070790 h 5753325"/>
              <a:gd name="connsiteX77" fmla="*/ 2947678 w 6492864"/>
              <a:gd name="connsiteY77" fmla="*/ 5117869 h 5753325"/>
              <a:gd name="connsiteX78" fmla="*/ 2822169 w 6492864"/>
              <a:gd name="connsiteY78" fmla="*/ 5129396 h 5753325"/>
              <a:gd name="connsiteX79" fmla="*/ 2538773 w 6492864"/>
              <a:gd name="connsiteY79" fmla="*/ 5313397 h 5753325"/>
              <a:gd name="connsiteX80" fmla="*/ 2014500 w 6492864"/>
              <a:gd name="connsiteY80" fmla="*/ 5519744 h 5753325"/>
              <a:gd name="connsiteX81" fmla="*/ 1934391 w 6492864"/>
              <a:gd name="connsiteY81" fmla="*/ 5591335 h 5753325"/>
              <a:gd name="connsiteX82" fmla="*/ 1892550 w 6492864"/>
              <a:gd name="connsiteY82" fmla="*/ 5649708 h 5753325"/>
              <a:gd name="connsiteX83" fmla="*/ 1854769 w 6492864"/>
              <a:gd name="connsiteY83" fmla="*/ 5647691 h 5753325"/>
              <a:gd name="connsiteX84" fmla="*/ 1809461 w 6492864"/>
              <a:gd name="connsiteY84" fmla="*/ 5648628 h 5753325"/>
              <a:gd name="connsiteX85" fmla="*/ 1745150 w 6492864"/>
              <a:gd name="connsiteY85" fmla="*/ 5693879 h 5753325"/>
              <a:gd name="connsiteX86" fmla="*/ 1713375 w 6492864"/>
              <a:gd name="connsiteY86" fmla="*/ 5684672 h 5753325"/>
              <a:gd name="connsiteX87" fmla="*/ 1707808 w 6492864"/>
              <a:gd name="connsiteY87" fmla="*/ 5682611 h 5753325"/>
              <a:gd name="connsiteX88" fmla="*/ 1679313 w 6492864"/>
              <a:gd name="connsiteY88" fmla="*/ 5672360 h 5753325"/>
              <a:gd name="connsiteX89" fmla="*/ 1646933 w 6492864"/>
              <a:gd name="connsiteY89" fmla="*/ 5666227 h 5753325"/>
              <a:gd name="connsiteX90" fmla="*/ 1610055 w 6492864"/>
              <a:gd name="connsiteY90" fmla="*/ 5673643 h 5753325"/>
              <a:gd name="connsiteX91" fmla="*/ 1437641 w 6492864"/>
              <a:gd name="connsiteY91" fmla="*/ 5723266 h 5753325"/>
              <a:gd name="connsiteX92" fmla="*/ 1332869 w 6492864"/>
              <a:gd name="connsiteY92" fmla="*/ 5744752 h 5753325"/>
              <a:gd name="connsiteX93" fmla="*/ 1290525 w 6492864"/>
              <a:gd name="connsiteY93" fmla="*/ 5740036 h 5753325"/>
              <a:gd name="connsiteX94" fmla="*/ 1233107 w 6492864"/>
              <a:gd name="connsiteY94" fmla="*/ 5742106 h 5753325"/>
              <a:gd name="connsiteX95" fmla="*/ 1214532 w 6492864"/>
              <a:gd name="connsiteY95" fmla="*/ 5753325 h 5753325"/>
              <a:gd name="connsiteX96" fmla="*/ 1199955 w 6492864"/>
              <a:gd name="connsiteY96" fmla="*/ 5744831 h 5753325"/>
              <a:gd name="connsiteX97" fmla="*/ 1162337 w 6492864"/>
              <a:gd name="connsiteY97" fmla="*/ 5738048 h 5753325"/>
              <a:gd name="connsiteX98" fmla="*/ 1053457 w 6492864"/>
              <a:gd name="connsiteY98" fmla="*/ 5688676 h 5753325"/>
              <a:gd name="connsiteX99" fmla="*/ 1025798 w 6492864"/>
              <a:gd name="connsiteY99" fmla="*/ 5673166 h 5753325"/>
              <a:gd name="connsiteX100" fmla="*/ 947900 w 6492864"/>
              <a:gd name="connsiteY100" fmla="*/ 5657848 h 5753325"/>
              <a:gd name="connsiteX101" fmla="*/ 815627 w 6492864"/>
              <a:gd name="connsiteY101" fmla="*/ 5642557 h 5753325"/>
              <a:gd name="connsiteX102" fmla="*/ 788251 w 6492864"/>
              <a:gd name="connsiteY102" fmla="*/ 5637065 h 5753325"/>
              <a:gd name="connsiteX103" fmla="*/ 767822 w 6492864"/>
              <a:gd name="connsiteY103" fmla="*/ 5623450 h 5753325"/>
              <a:gd name="connsiteX104" fmla="*/ 765791 w 6492864"/>
              <a:gd name="connsiteY104" fmla="*/ 5612539 h 5753325"/>
              <a:gd name="connsiteX105" fmla="*/ 751230 w 6492864"/>
              <a:gd name="connsiteY105" fmla="*/ 5608092 h 5753325"/>
              <a:gd name="connsiteX106" fmla="*/ 748008 w 6492864"/>
              <a:gd name="connsiteY106" fmla="*/ 5605052 h 5753325"/>
              <a:gd name="connsiteX107" fmla="*/ 728871 w 6492864"/>
              <a:gd name="connsiteY107" fmla="*/ 5589469 h 5753325"/>
              <a:gd name="connsiteX108" fmla="*/ 671898 w 6492864"/>
              <a:gd name="connsiteY108" fmla="*/ 5602363 h 5753325"/>
              <a:gd name="connsiteX109" fmla="*/ 615065 w 6492864"/>
              <a:gd name="connsiteY109" fmla="*/ 5580257 h 5753325"/>
              <a:gd name="connsiteX110" fmla="*/ 355785 w 6492864"/>
              <a:gd name="connsiteY110" fmla="*/ 5514383 h 5753325"/>
              <a:gd name="connsiteX111" fmla="*/ 102269 w 6492864"/>
              <a:gd name="connsiteY111" fmla="*/ 5524347 h 5753325"/>
              <a:gd name="connsiteX112" fmla="*/ 13160 w 6492864"/>
              <a:gd name="connsiteY112" fmla="*/ 5514159 h 5753325"/>
              <a:gd name="connsiteX113" fmla="*/ 0 w 6492864"/>
              <a:gd name="connsiteY113" fmla="*/ 5511735 h 5753325"/>
              <a:gd name="connsiteX114" fmla="*/ 0 w 6492864"/>
              <a:gd name="connsiteY114" fmla="*/ 0 h 5753325"/>
              <a:gd name="connsiteX0" fmla="*/ 0 w 6462955"/>
              <a:gd name="connsiteY0" fmla="*/ 0 h 5753325"/>
              <a:gd name="connsiteX1" fmla="*/ 6438980 w 6462955"/>
              <a:gd name="connsiteY1" fmla="*/ 0 h 5753325"/>
              <a:gd name="connsiteX2" fmla="*/ 6439047 w 6462955"/>
              <a:gd name="connsiteY2" fmla="*/ 147 h 5753325"/>
              <a:gd name="connsiteX3" fmla="*/ 6443456 w 6462955"/>
              <a:gd name="connsiteY3" fmla="*/ 130105 h 5753325"/>
              <a:gd name="connsiteX4" fmla="*/ 6447632 w 6462955"/>
              <a:gd name="connsiteY4" fmla="*/ 170016 h 5753325"/>
              <a:gd name="connsiteX5" fmla="*/ 6396598 w 6462955"/>
              <a:gd name="connsiteY5" fmla="*/ 274847 h 5753325"/>
              <a:gd name="connsiteX6" fmla="*/ 6375685 w 6462955"/>
              <a:gd name="connsiteY6" fmla="*/ 535865 h 5753325"/>
              <a:gd name="connsiteX7" fmla="*/ 6354187 w 6462955"/>
              <a:gd name="connsiteY7" fmla="*/ 615799 h 5753325"/>
              <a:gd name="connsiteX8" fmla="*/ 6459988 w 6462955"/>
              <a:gd name="connsiteY8" fmla="*/ 707628 h 5753325"/>
              <a:gd name="connsiteX9" fmla="*/ 6453989 w 6462955"/>
              <a:gd name="connsiteY9" fmla="*/ 711876 h 5753325"/>
              <a:gd name="connsiteX10" fmla="*/ 6453209 w 6462955"/>
              <a:gd name="connsiteY10" fmla="*/ 719127 h 5753325"/>
              <a:gd name="connsiteX11" fmla="*/ 6457662 w 6462955"/>
              <a:gd name="connsiteY11" fmla="*/ 723331 h 5753325"/>
              <a:gd name="connsiteX12" fmla="*/ 6447445 w 6462955"/>
              <a:gd name="connsiteY12" fmla="*/ 780003 h 5753325"/>
              <a:gd name="connsiteX13" fmla="*/ 6426552 w 6462955"/>
              <a:gd name="connsiteY13" fmla="*/ 845805 h 5753325"/>
              <a:gd name="connsiteX14" fmla="*/ 6434072 w 6462955"/>
              <a:gd name="connsiteY14" fmla="*/ 910733 h 5753325"/>
              <a:gd name="connsiteX15" fmla="*/ 6432570 w 6462955"/>
              <a:gd name="connsiteY15" fmla="*/ 983394 h 5753325"/>
              <a:gd name="connsiteX16" fmla="*/ 6431878 w 6462955"/>
              <a:gd name="connsiteY16" fmla="*/ 1026728 h 5753325"/>
              <a:gd name="connsiteX17" fmla="*/ 6414269 w 6462955"/>
              <a:gd name="connsiteY17" fmla="*/ 1151111 h 5753325"/>
              <a:gd name="connsiteX18" fmla="*/ 6371722 w 6462955"/>
              <a:gd name="connsiteY18" fmla="*/ 1318080 h 5753325"/>
              <a:gd name="connsiteX19" fmla="*/ 6356023 w 6462955"/>
              <a:gd name="connsiteY19" fmla="*/ 1356227 h 5753325"/>
              <a:gd name="connsiteX20" fmla="*/ 6356157 w 6462955"/>
              <a:gd name="connsiteY20" fmla="*/ 1361967 h 5753325"/>
              <a:gd name="connsiteX21" fmla="*/ 6350613 w 6462955"/>
              <a:gd name="connsiteY21" fmla="*/ 1393569 h 5753325"/>
              <a:gd name="connsiteX22" fmla="*/ 6357062 w 6462955"/>
              <a:gd name="connsiteY22" fmla="*/ 1444071 h 5753325"/>
              <a:gd name="connsiteX23" fmla="*/ 6364832 w 6462955"/>
              <a:gd name="connsiteY23" fmla="*/ 1478763 h 5753325"/>
              <a:gd name="connsiteX24" fmla="*/ 6369745 w 6462955"/>
              <a:gd name="connsiteY24" fmla="*/ 1495680 h 5753325"/>
              <a:gd name="connsiteX25" fmla="*/ 6370898 w 6462955"/>
              <a:gd name="connsiteY25" fmla="*/ 1513331 h 5753325"/>
              <a:gd name="connsiteX26" fmla="*/ 6368801 w 6462955"/>
              <a:gd name="connsiteY26" fmla="*/ 1527414 h 5753325"/>
              <a:gd name="connsiteX27" fmla="*/ 6359177 w 6462955"/>
              <a:gd name="connsiteY27" fmla="*/ 1639513 h 5753325"/>
              <a:gd name="connsiteX28" fmla="*/ 6299489 w 6462955"/>
              <a:gd name="connsiteY28" fmla="*/ 1784860 h 5753325"/>
              <a:gd name="connsiteX29" fmla="*/ 6267878 w 6462955"/>
              <a:gd name="connsiteY29" fmla="*/ 1858572 h 5753325"/>
              <a:gd name="connsiteX30" fmla="*/ 6251146 w 6462955"/>
              <a:gd name="connsiteY30" fmla="*/ 1926167 h 5753325"/>
              <a:gd name="connsiteX31" fmla="*/ 6210686 w 6462955"/>
              <a:gd name="connsiteY31" fmla="*/ 2014834 h 5753325"/>
              <a:gd name="connsiteX32" fmla="*/ 6106652 w 6462955"/>
              <a:gd name="connsiteY32" fmla="*/ 2150572 h 5753325"/>
              <a:gd name="connsiteX33" fmla="*/ 6097813 w 6462955"/>
              <a:gd name="connsiteY33" fmla="*/ 2172208 h 5753325"/>
              <a:gd name="connsiteX34" fmla="*/ 6095990 w 6462955"/>
              <a:gd name="connsiteY34" fmla="*/ 2181185 h 5753325"/>
              <a:gd name="connsiteX35" fmla="*/ 6090126 w 6462955"/>
              <a:gd name="connsiteY35" fmla="*/ 2192533 h 5753325"/>
              <a:gd name="connsiteX36" fmla="*/ 6089503 w 6462955"/>
              <a:gd name="connsiteY36" fmla="*/ 2192543 h 5753325"/>
              <a:gd name="connsiteX37" fmla="*/ 6084946 w 6462955"/>
              <a:gd name="connsiteY37" fmla="*/ 2203694 h 5753325"/>
              <a:gd name="connsiteX38" fmla="*/ 5987861 w 6462955"/>
              <a:gd name="connsiteY38" fmla="*/ 2304868 h 5753325"/>
              <a:gd name="connsiteX39" fmla="*/ 5973439 w 6462955"/>
              <a:gd name="connsiteY39" fmla="*/ 2385635 h 5753325"/>
              <a:gd name="connsiteX40" fmla="*/ 5916727 w 6462955"/>
              <a:gd name="connsiteY40" fmla="*/ 2458777 h 5753325"/>
              <a:gd name="connsiteX41" fmla="*/ 5856524 w 6462955"/>
              <a:gd name="connsiteY41" fmla="*/ 2583281 h 5753325"/>
              <a:gd name="connsiteX42" fmla="*/ 5838091 w 6462955"/>
              <a:gd name="connsiteY42" fmla="*/ 2753474 h 5753325"/>
              <a:gd name="connsiteX43" fmla="*/ 5777471 w 6462955"/>
              <a:gd name="connsiteY43" fmla="*/ 2901570 h 5753325"/>
              <a:gd name="connsiteX44" fmla="*/ 5723992 w 6462955"/>
              <a:gd name="connsiteY44" fmla="*/ 2998752 h 5753325"/>
              <a:gd name="connsiteX45" fmla="*/ 5557886 w 6462955"/>
              <a:gd name="connsiteY45" fmla="*/ 3329735 h 5753325"/>
              <a:gd name="connsiteX46" fmla="*/ 5471501 w 6462955"/>
              <a:gd name="connsiteY46" fmla="*/ 3462221 h 5753325"/>
              <a:gd name="connsiteX47" fmla="*/ 5465154 w 6462955"/>
              <a:gd name="connsiteY47" fmla="*/ 3541065 h 5753325"/>
              <a:gd name="connsiteX48" fmla="*/ 5437889 w 6462955"/>
              <a:gd name="connsiteY48" fmla="*/ 3559927 h 5753325"/>
              <a:gd name="connsiteX49" fmla="*/ 5432770 w 6462955"/>
              <a:gd name="connsiteY49" fmla="*/ 3562948 h 5753325"/>
              <a:gd name="connsiteX50" fmla="*/ 5406795 w 6462955"/>
              <a:gd name="connsiteY50" fmla="*/ 3578594 h 5753325"/>
              <a:gd name="connsiteX51" fmla="*/ 5381495 w 6462955"/>
              <a:gd name="connsiteY51" fmla="*/ 3599883 h 5753325"/>
              <a:gd name="connsiteX52" fmla="*/ 5363689 w 6462955"/>
              <a:gd name="connsiteY52" fmla="*/ 3633299 h 5753325"/>
              <a:gd name="connsiteX53" fmla="*/ 5291870 w 6462955"/>
              <a:gd name="connsiteY53" fmla="*/ 3799039 h 5753325"/>
              <a:gd name="connsiteX54" fmla="*/ 5241600 w 6462955"/>
              <a:gd name="connsiteY54" fmla="*/ 3894238 h 5753325"/>
              <a:gd name="connsiteX55" fmla="*/ 5211041 w 6462955"/>
              <a:gd name="connsiteY55" fmla="*/ 3924184 h 5753325"/>
              <a:gd name="connsiteX56" fmla="*/ 5176073 w 6462955"/>
              <a:gd name="connsiteY56" fmla="*/ 3970179 h 5753325"/>
              <a:gd name="connsiteX57" fmla="*/ 5172826 w 6462955"/>
              <a:gd name="connsiteY57" fmla="*/ 3991773 h 5753325"/>
              <a:gd name="connsiteX58" fmla="*/ 5157053 w 6462955"/>
              <a:gd name="connsiteY58" fmla="*/ 3997708 h 5753325"/>
              <a:gd name="connsiteX59" fmla="*/ 5127922 w 6462955"/>
              <a:gd name="connsiteY59" fmla="*/ 4022660 h 5753325"/>
              <a:gd name="connsiteX60" fmla="*/ 5020872 w 6462955"/>
              <a:gd name="connsiteY60" fmla="*/ 4075951 h 5753325"/>
              <a:gd name="connsiteX61" fmla="*/ 4991410 w 6462955"/>
              <a:gd name="connsiteY61" fmla="*/ 4087598 h 5753325"/>
              <a:gd name="connsiteX62" fmla="*/ 4930112 w 6462955"/>
              <a:gd name="connsiteY62" fmla="*/ 4138459 h 5753325"/>
              <a:gd name="connsiteX63" fmla="*/ 4834224 w 6462955"/>
              <a:gd name="connsiteY63" fmla="*/ 4231643 h 5753325"/>
              <a:gd name="connsiteX64" fmla="*/ 4812599 w 6462955"/>
              <a:gd name="connsiteY64" fmla="*/ 4249449 h 5753325"/>
              <a:gd name="connsiteX65" fmla="*/ 4789188 w 6462955"/>
              <a:gd name="connsiteY65" fmla="*/ 4256678 h 5753325"/>
              <a:gd name="connsiteX66" fmla="*/ 4779554 w 6462955"/>
              <a:gd name="connsiteY66" fmla="*/ 4251313 h 5753325"/>
              <a:gd name="connsiteX67" fmla="*/ 4766885 w 6462955"/>
              <a:gd name="connsiteY67" fmla="*/ 4259812 h 5753325"/>
              <a:gd name="connsiteX68" fmla="*/ 4762510 w 6462955"/>
              <a:gd name="connsiteY68" fmla="*/ 4260383 h 5753325"/>
              <a:gd name="connsiteX69" fmla="*/ 4738416 w 6462955"/>
              <a:gd name="connsiteY69" fmla="*/ 4265355 h 5753325"/>
              <a:gd name="connsiteX70" fmla="*/ 4712007 w 6462955"/>
              <a:gd name="connsiteY70" fmla="*/ 4317892 h 5753325"/>
              <a:gd name="connsiteX71" fmla="*/ 4658930 w 6462955"/>
              <a:gd name="connsiteY71" fmla="*/ 4348041 h 5753325"/>
              <a:gd name="connsiteX72" fmla="*/ 4443526 w 6462955"/>
              <a:gd name="connsiteY72" fmla="*/ 4507851 h 5753325"/>
              <a:gd name="connsiteX73" fmla="*/ 4289766 w 6462955"/>
              <a:gd name="connsiteY73" fmla="*/ 4711450 h 5753325"/>
              <a:gd name="connsiteX74" fmla="*/ 4150870 w 6462955"/>
              <a:gd name="connsiteY74" fmla="*/ 4818480 h 5753325"/>
              <a:gd name="connsiteX75" fmla="*/ 4006639 w 6462955"/>
              <a:gd name="connsiteY75" fmla="*/ 4933815 h 5753325"/>
              <a:gd name="connsiteX76" fmla="*/ 3298210 w 6462955"/>
              <a:gd name="connsiteY76" fmla="*/ 5070790 h 5753325"/>
              <a:gd name="connsiteX77" fmla="*/ 2947678 w 6462955"/>
              <a:gd name="connsiteY77" fmla="*/ 5117869 h 5753325"/>
              <a:gd name="connsiteX78" fmla="*/ 2822169 w 6462955"/>
              <a:gd name="connsiteY78" fmla="*/ 5129396 h 5753325"/>
              <a:gd name="connsiteX79" fmla="*/ 2538773 w 6462955"/>
              <a:gd name="connsiteY79" fmla="*/ 5313397 h 5753325"/>
              <a:gd name="connsiteX80" fmla="*/ 2014500 w 6462955"/>
              <a:gd name="connsiteY80" fmla="*/ 5519744 h 5753325"/>
              <a:gd name="connsiteX81" fmla="*/ 1934391 w 6462955"/>
              <a:gd name="connsiteY81" fmla="*/ 5591335 h 5753325"/>
              <a:gd name="connsiteX82" fmla="*/ 1892550 w 6462955"/>
              <a:gd name="connsiteY82" fmla="*/ 5649708 h 5753325"/>
              <a:gd name="connsiteX83" fmla="*/ 1854769 w 6462955"/>
              <a:gd name="connsiteY83" fmla="*/ 5647691 h 5753325"/>
              <a:gd name="connsiteX84" fmla="*/ 1809461 w 6462955"/>
              <a:gd name="connsiteY84" fmla="*/ 5648628 h 5753325"/>
              <a:gd name="connsiteX85" fmla="*/ 1745150 w 6462955"/>
              <a:gd name="connsiteY85" fmla="*/ 5693879 h 5753325"/>
              <a:gd name="connsiteX86" fmla="*/ 1713375 w 6462955"/>
              <a:gd name="connsiteY86" fmla="*/ 5684672 h 5753325"/>
              <a:gd name="connsiteX87" fmla="*/ 1707808 w 6462955"/>
              <a:gd name="connsiteY87" fmla="*/ 5682611 h 5753325"/>
              <a:gd name="connsiteX88" fmla="*/ 1679313 w 6462955"/>
              <a:gd name="connsiteY88" fmla="*/ 5672360 h 5753325"/>
              <a:gd name="connsiteX89" fmla="*/ 1646933 w 6462955"/>
              <a:gd name="connsiteY89" fmla="*/ 5666227 h 5753325"/>
              <a:gd name="connsiteX90" fmla="*/ 1610055 w 6462955"/>
              <a:gd name="connsiteY90" fmla="*/ 5673643 h 5753325"/>
              <a:gd name="connsiteX91" fmla="*/ 1437641 w 6462955"/>
              <a:gd name="connsiteY91" fmla="*/ 5723266 h 5753325"/>
              <a:gd name="connsiteX92" fmla="*/ 1332869 w 6462955"/>
              <a:gd name="connsiteY92" fmla="*/ 5744752 h 5753325"/>
              <a:gd name="connsiteX93" fmla="*/ 1290525 w 6462955"/>
              <a:gd name="connsiteY93" fmla="*/ 5740036 h 5753325"/>
              <a:gd name="connsiteX94" fmla="*/ 1233107 w 6462955"/>
              <a:gd name="connsiteY94" fmla="*/ 5742106 h 5753325"/>
              <a:gd name="connsiteX95" fmla="*/ 1214532 w 6462955"/>
              <a:gd name="connsiteY95" fmla="*/ 5753325 h 5753325"/>
              <a:gd name="connsiteX96" fmla="*/ 1199955 w 6462955"/>
              <a:gd name="connsiteY96" fmla="*/ 5744831 h 5753325"/>
              <a:gd name="connsiteX97" fmla="*/ 1162337 w 6462955"/>
              <a:gd name="connsiteY97" fmla="*/ 5738048 h 5753325"/>
              <a:gd name="connsiteX98" fmla="*/ 1053457 w 6462955"/>
              <a:gd name="connsiteY98" fmla="*/ 5688676 h 5753325"/>
              <a:gd name="connsiteX99" fmla="*/ 1025798 w 6462955"/>
              <a:gd name="connsiteY99" fmla="*/ 5673166 h 5753325"/>
              <a:gd name="connsiteX100" fmla="*/ 947900 w 6462955"/>
              <a:gd name="connsiteY100" fmla="*/ 5657848 h 5753325"/>
              <a:gd name="connsiteX101" fmla="*/ 815627 w 6462955"/>
              <a:gd name="connsiteY101" fmla="*/ 5642557 h 5753325"/>
              <a:gd name="connsiteX102" fmla="*/ 788251 w 6462955"/>
              <a:gd name="connsiteY102" fmla="*/ 5637065 h 5753325"/>
              <a:gd name="connsiteX103" fmla="*/ 767822 w 6462955"/>
              <a:gd name="connsiteY103" fmla="*/ 5623450 h 5753325"/>
              <a:gd name="connsiteX104" fmla="*/ 765791 w 6462955"/>
              <a:gd name="connsiteY104" fmla="*/ 5612539 h 5753325"/>
              <a:gd name="connsiteX105" fmla="*/ 751230 w 6462955"/>
              <a:gd name="connsiteY105" fmla="*/ 5608092 h 5753325"/>
              <a:gd name="connsiteX106" fmla="*/ 748008 w 6462955"/>
              <a:gd name="connsiteY106" fmla="*/ 5605052 h 5753325"/>
              <a:gd name="connsiteX107" fmla="*/ 728871 w 6462955"/>
              <a:gd name="connsiteY107" fmla="*/ 5589469 h 5753325"/>
              <a:gd name="connsiteX108" fmla="*/ 671898 w 6462955"/>
              <a:gd name="connsiteY108" fmla="*/ 5602363 h 5753325"/>
              <a:gd name="connsiteX109" fmla="*/ 615065 w 6462955"/>
              <a:gd name="connsiteY109" fmla="*/ 5580257 h 5753325"/>
              <a:gd name="connsiteX110" fmla="*/ 355785 w 6462955"/>
              <a:gd name="connsiteY110" fmla="*/ 5514383 h 5753325"/>
              <a:gd name="connsiteX111" fmla="*/ 102269 w 6462955"/>
              <a:gd name="connsiteY111" fmla="*/ 5524347 h 5753325"/>
              <a:gd name="connsiteX112" fmla="*/ 13160 w 6462955"/>
              <a:gd name="connsiteY112" fmla="*/ 5514159 h 5753325"/>
              <a:gd name="connsiteX113" fmla="*/ 0 w 6462955"/>
              <a:gd name="connsiteY113" fmla="*/ 5511735 h 5753325"/>
              <a:gd name="connsiteX114" fmla="*/ 0 w 6462955"/>
              <a:gd name="connsiteY114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453989 w 6459988"/>
              <a:gd name="connsiteY9" fmla="*/ 711876 h 5753325"/>
              <a:gd name="connsiteX10" fmla="*/ 6453209 w 6459988"/>
              <a:gd name="connsiteY10" fmla="*/ 719127 h 5753325"/>
              <a:gd name="connsiteX11" fmla="*/ 6344988 w 6459988"/>
              <a:gd name="connsiteY11" fmla="*/ 697330 h 5753325"/>
              <a:gd name="connsiteX12" fmla="*/ 6447445 w 6459988"/>
              <a:gd name="connsiteY12" fmla="*/ 780003 h 5753325"/>
              <a:gd name="connsiteX13" fmla="*/ 6426552 w 6459988"/>
              <a:gd name="connsiteY13" fmla="*/ 845805 h 5753325"/>
              <a:gd name="connsiteX14" fmla="*/ 6434072 w 6459988"/>
              <a:gd name="connsiteY14" fmla="*/ 910733 h 5753325"/>
              <a:gd name="connsiteX15" fmla="*/ 6432570 w 6459988"/>
              <a:gd name="connsiteY15" fmla="*/ 983394 h 5753325"/>
              <a:gd name="connsiteX16" fmla="*/ 6431878 w 6459988"/>
              <a:gd name="connsiteY16" fmla="*/ 1026728 h 5753325"/>
              <a:gd name="connsiteX17" fmla="*/ 6414269 w 6459988"/>
              <a:gd name="connsiteY17" fmla="*/ 1151111 h 5753325"/>
              <a:gd name="connsiteX18" fmla="*/ 6371722 w 6459988"/>
              <a:gd name="connsiteY18" fmla="*/ 1318080 h 5753325"/>
              <a:gd name="connsiteX19" fmla="*/ 6356023 w 6459988"/>
              <a:gd name="connsiteY19" fmla="*/ 1356227 h 5753325"/>
              <a:gd name="connsiteX20" fmla="*/ 6356157 w 6459988"/>
              <a:gd name="connsiteY20" fmla="*/ 1361967 h 5753325"/>
              <a:gd name="connsiteX21" fmla="*/ 6350613 w 6459988"/>
              <a:gd name="connsiteY21" fmla="*/ 1393569 h 5753325"/>
              <a:gd name="connsiteX22" fmla="*/ 6357062 w 6459988"/>
              <a:gd name="connsiteY22" fmla="*/ 1444071 h 5753325"/>
              <a:gd name="connsiteX23" fmla="*/ 6364832 w 6459988"/>
              <a:gd name="connsiteY23" fmla="*/ 1478763 h 5753325"/>
              <a:gd name="connsiteX24" fmla="*/ 6369745 w 6459988"/>
              <a:gd name="connsiteY24" fmla="*/ 1495680 h 5753325"/>
              <a:gd name="connsiteX25" fmla="*/ 6370898 w 6459988"/>
              <a:gd name="connsiteY25" fmla="*/ 1513331 h 5753325"/>
              <a:gd name="connsiteX26" fmla="*/ 6368801 w 6459988"/>
              <a:gd name="connsiteY26" fmla="*/ 1527414 h 5753325"/>
              <a:gd name="connsiteX27" fmla="*/ 6359177 w 6459988"/>
              <a:gd name="connsiteY27" fmla="*/ 1639513 h 5753325"/>
              <a:gd name="connsiteX28" fmla="*/ 6299489 w 6459988"/>
              <a:gd name="connsiteY28" fmla="*/ 1784860 h 5753325"/>
              <a:gd name="connsiteX29" fmla="*/ 6267878 w 6459988"/>
              <a:gd name="connsiteY29" fmla="*/ 1858572 h 5753325"/>
              <a:gd name="connsiteX30" fmla="*/ 6251146 w 6459988"/>
              <a:gd name="connsiteY30" fmla="*/ 1926167 h 5753325"/>
              <a:gd name="connsiteX31" fmla="*/ 6210686 w 6459988"/>
              <a:gd name="connsiteY31" fmla="*/ 2014834 h 5753325"/>
              <a:gd name="connsiteX32" fmla="*/ 6106652 w 6459988"/>
              <a:gd name="connsiteY32" fmla="*/ 2150572 h 5753325"/>
              <a:gd name="connsiteX33" fmla="*/ 6097813 w 6459988"/>
              <a:gd name="connsiteY33" fmla="*/ 2172208 h 5753325"/>
              <a:gd name="connsiteX34" fmla="*/ 6095990 w 6459988"/>
              <a:gd name="connsiteY34" fmla="*/ 2181185 h 5753325"/>
              <a:gd name="connsiteX35" fmla="*/ 6090126 w 6459988"/>
              <a:gd name="connsiteY35" fmla="*/ 2192533 h 5753325"/>
              <a:gd name="connsiteX36" fmla="*/ 6089503 w 6459988"/>
              <a:gd name="connsiteY36" fmla="*/ 2192543 h 5753325"/>
              <a:gd name="connsiteX37" fmla="*/ 6084946 w 6459988"/>
              <a:gd name="connsiteY37" fmla="*/ 2203694 h 5753325"/>
              <a:gd name="connsiteX38" fmla="*/ 5987861 w 6459988"/>
              <a:gd name="connsiteY38" fmla="*/ 2304868 h 5753325"/>
              <a:gd name="connsiteX39" fmla="*/ 5973439 w 6459988"/>
              <a:gd name="connsiteY39" fmla="*/ 2385635 h 5753325"/>
              <a:gd name="connsiteX40" fmla="*/ 5916727 w 6459988"/>
              <a:gd name="connsiteY40" fmla="*/ 2458777 h 5753325"/>
              <a:gd name="connsiteX41" fmla="*/ 5856524 w 6459988"/>
              <a:gd name="connsiteY41" fmla="*/ 2583281 h 5753325"/>
              <a:gd name="connsiteX42" fmla="*/ 5838091 w 6459988"/>
              <a:gd name="connsiteY42" fmla="*/ 2753474 h 5753325"/>
              <a:gd name="connsiteX43" fmla="*/ 5777471 w 6459988"/>
              <a:gd name="connsiteY43" fmla="*/ 2901570 h 5753325"/>
              <a:gd name="connsiteX44" fmla="*/ 5723992 w 6459988"/>
              <a:gd name="connsiteY44" fmla="*/ 2998752 h 5753325"/>
              <a:gd name="connsiteX45" fmla="*/ 5557886 w 6459988"/>
              <a:gd name="connsiteY45" fmla="*/ 3329735 h 5753325"/>
              <a:gd name="connsiteX46" fmla="*/ 5471501 w 6459988"/>
              <a:gd name="connsiteY46" fmla="*/ 3462221 h 5753325"/>
              <a:gd name="connsiteX47" fmla="*/ 5465154 w 6459988"/>
              <a:gd name="connsiteY47" fmla="*/ 3541065 h 5753325"/>
              <a:gd name="connsiteX48" fmla="*/ 5437889 w 6459988"/>
              <a:gd name="connsiteY48" fmla="*/ 3559927 h 5753325"/>
              <a:gd name="connsiteX49" fmla="*/ 5432770 w 6459988"/>
              <a:gd name="connsiteY49" fmla="*/ 3562948 h 5753325"/>
              <a:gd name="connsiteX50" fmla="*/ 5406795 w 6459988"/>
              <a:gd name="connsiteY50" fmla="*/ 3578594 h 5753325"/>
              <a:gd name="connsiteX51" fmla="*/ 5381495 w 6459988"/>
              <a:gd name="connsiteY51" fmla="*/ 3599883 h 5753325"/>
              <a:gd name="connsiteX52" fmla="*/ 5363689 w 6459988"/>
              <a:gd name="connsiteY52" fmla="*/ 3633299 h 5753325"/>
              <a:gd name="connsiteX53" fmla="*/ 5291870 w 6459988"/>
              <a:gd name="connsiteY53" fmla="*/ 3799039 h 5753325"/>
              <a:gd name="connsiteX54" fmla="*/ 5241600 w 6459988"/>
              <a:gd name="connsiteY54" fmla="*/ 3894238 h 5753325"/>
              <a:gd name="connsiteX55" fmla="*/ 5211041 w 6459988"/>
              <a:gd name="connsiteY55" fmla="*/ 3924184 h 5753325"/>
              <a:gd name="connsiteX56" fmla="*/ 5176073 w 6459988"/>
              <a:gd name="connsiteY56" fmla="*/ 3970179 h 5753325"/>
              <a:gd name="connsiteX57" fmla="*/ 5172826 w 6459988"/>
              <a:gd name="connsiteY57" fmla="*/ 3991773 h 5753325"/>
              <a:gd name="connsiteX58" fmla="*/ 5157053 w 6459988"/>
              <a:gd name="connsiteY58" fmla="*/ 3997708 h 5753325"/>
              <a:gd name="connsiteX59" fmla="*/ 5127922 w 6459988"/>
              <a:gd name="connsiteY59" fmla="*/ 4022660 h 5753325"/>
              <a:gd name="connsiteX60" fmla="*/ 5020872 w 6459988"/>
              <a:gd name="connsiteY60" fmla="*/ 4075951 h 5753325"/>
              <a:gd name="connsiteX61" fmla="*/ 4991410 w 6459988"/>
              <a:gd name="connsiteY61" fmla="*/ 4087598 h 5753325"/>
              <a:gd name="connsiteX62" fmla="*/ 4930112 w 6459988"/>
              <a:gd name="connsiteY62" fmla="*/ 4138459 h 5753325"/>
              <a:gd name="connsiteX63" fmla="*/ 4834224 w 6459988"/>
              <a:gd name="connsiteY63" fmla="*/ 4231643 h 5753325"/>
              <a:gd name="connsiteX64" fmla="*/ 4812599 w 6459988"/>
              <a:gd name="connsiteY64" fmla="*/ 4249449 h 5753325"/>
              <a:gd name="connsiteX65" fmla="*/ 4789188 w 6459988"/>
              <a:gd name="connsiteY65" fmla="*/ 4256678 h 5753325"/>
              <a:gd name="connsiteX66" fmla="*/ 4779554 w 6459988"/>
              <a:gd name="connsiteY66" fmla="*/ 4251313 h 5753325"/>
              <a:gd name="connsiteX67" fmla="*/ 4766885 w 6459988"/>
              <a:gd name="connsiteY67" fmla="*/ 4259812 h 5753325"/>
              <a:gd name="connsiteX68" fmla="*/ 4762510 w 6459988"/>
              <a:gd name="connsiteY68" fmla="*/ 4260383 h 5753325"/>
              <a:gd name="connsiteX69" fmla="*/ 4738416 w 6459988"/>
              <a:gd name="connsiteY69" fmla="*/ 4265355 h 5753325"/>
              <a:gd name="connsiteX70" fmla="*/ 4712007 w 6459988"/>
              <a:gd name="connsiteY70" fmla="*/ 4317892 h 5753325"/>
              <a:gd name="connsiteX71" fmla="*/ 4658930 w 6459988"/>
              <a:gd name="connsiteY71" fmla="*/ 4348041 h 5753325"/>
              <a:gd name="connsiteX72" fmla="*/ 4443526 w 6459988"/>
              <a:gd name="connsiteY72" fmla="*/ 4507851 h 5753325"/>
              <a:gd name="connsiteX73" fmla="*/ 4289766 w 6459988"/>
              <a:gd name="connsiteY73" fmla="*/ 4711450 h 5753325"/>
              <a:gd name="connsiteX74" fmla="*/ 4150870 w 6459988"/>
              <a:gd name="connsiteY74" fmla="*/ 4818480 h 5753325"/>
              <a:gd name="connsiteX75" fmla="*/ 4006639 w 6459988"/>
              <a:gd name="connsiteY75" fmla="*/ 4933815 h 5753325"/>
              <a:gd name="connsiteX76" fmla="*/ 3298210 w 6459988"/>
              <a:gd name="connsiteY76" fmla="*/ 5070790 h 5753325"/>
              <a:gd name="connsiteX77" fmla="*/ 2947678 w 6459988"/>
              <a:gd name="connsiteY77" fmla="*/ 5117869 h 5753325"/>
              <a:gd name="connsiteX78" fmla="*/ 2822169 w 6459988"/>
              <a:gd name="connsiteY78" fmla="*/ 5129396 h 5753325"/>
              <a:gd name="connsiteX79" fmla="*/ 2538773 w 6459988"/>
              <a:gd name="connsiteY79" fmla="*/ 5313397 h 5753325"/>
              <a:gd name="connsiteX80" fmla="*/ 2014500 w 6459988"/>
              <a:gd name="connsiteY80" fmla="*/ 5519744 h 5753325"/>
              <a:gd name="connsiteX81" fmla="*/ 1934391 w 6459988"/>
              <a:gd name="connsiteY81" fmla="*/ 5591335 h 5753325"/>
              <a:gd name="connsiteX82" fmla="*/ 1892550 w 6459988"/>
              <a:gd name="connsiteY82" fmla="*/ 5649708 h 5753325"/>
              <a:gd name="connsiteX83" fmla="*/ 1854769 w 6459988"/>
              <a:gd name="connsiteY83" fmla="*/ 5647691 h 5753325"/>
              <a:gd name="connsiteX84" fmla="*/ 1809461 w 6459988"/>
              <a:gd name="connsiteY84" fmla="*/ 5648628 h 5753325"/>
              <a:gd name="connsiteX85" fmla="*/ 1745150 w 6459988"/>
              <a:gd name="connsiteY85" fmla="*/ 5693879 h 5753325"/>
              <a:gd name="connsiteX86" fmla="*/ 1713375 w 6459988"/>
              <a:gd name="connsiteY86" fmla="*/ 5684672 h 5753325"/>
              <a:gd name="connsiteX87" fmla="*/ 1707808 w 6459988"/>
              <a:gd name="connsiteY87" fmla="*/ 5682611 h 5753325"/>
              <a:gd name="connsiteX88" fmla="*/ 1679313 w 6459988"/>
              <a:gd name="connsiteY88" fmla="*/ 5672360 h 5753325"/>
              <a:gd name="connsiteX89" fmla="*/ 1646933 w 6459988"/>
              <a:gd name="connsiteY89" fmla="*/ 5666227 h 5753325"/>
              <a:gd name="connsiteX90" fmla="*/ 1610055 w 6459988"/>
              <a:gd name="connsiteY90" fmla="*/ 5673643 h 5753325"/>
              <a:gd name="connsiteX91" fmla="*/ 1437641 w 6459988"/>
              <a:gd name="connsiteY91" fmla="*/ 5723266 h 5753325"/>
              <a:gd name="connsiteX92" fmla="*/ 1332869 w 6459988"/>
              <a:gd name="connsiteY92" fmla="*/ 5744752 h 5753325"/>
              <a:gd name="connsiteX93" fmla="*/ 1290525 w 6459988"/>
              <a:gd name="connsiteY93" fmla="*/ 5740036 h 5753325"/>
              <a:gd name="connsiteX94" fmla="*/ 1233107 w 6459988"/>
              <a:gd name="connsiteY94" fmla="*/ 5742106 h 5753325"/>
              <a:gd name="connsiteX95" fmla="*/ 1214532 w 6459988"/>
              <a:gd name="connsiteY95" fmla="*/ 5753325 h 5753325"/>
              <a:gd name="connsiteX96" fmla="*/ 1199955 w 6459988"/>
              <a:gd name="connsiteY96" fmla="*/ 5744831 h 5753325"/>
              <a:gd name="connsiteX97" fmla="*/ 1162337 w 6459988"/>
              <a:gd name="connsiteY97" fmla="*/ 5738048 h 5753325"/>
              <a:gd name="connsiteX98" fmla="*/ 1053457 w 6459988"/>
              <a:gd name="connsiteY98" fmla="*/ 5688676 h 5753325"/>
              <a:gd name="connsiteX99" fmla="*/ 1025798 w 6459988"/>
              <a:gd name="connsiteY99" fmla="*/ 5673166 h 5753325"/>
              <a:gd name="connsiteX100" fmla="*/ 947900 w 6459988"/>
              <a:gd name="connsiteY100" fmla="*/ 5657848 h 5753325"/>
              <a:gd name="connsiteX101" fmla="*/ 815627 w 6459988"/>
              <a:gd name="connsiteY101" fmla="*/ 5642557 h 5753325"/>
              <a:gd name="connsiteX102" fmla="*/ 788251 w 6459988"/>
              <a:gd name="connsiteY102" fmla="*/ 5637065 h 5753325"/>
              <a:gd name="connsiteX103" fmla="*/ 767822 w 6459988"/>
              <a:gd name="connsiteY103" fmla="*/ 5623450 h 5753325"/>
              <a:gd name="connsiteX104" fmla="*/ 765791 w 6459988"/>
              <a:gd name="connsiteY104" fmla="*/ 5612539 h 5753325"/>
              <a:gd name="connsiteX105" fmla="*/ 751230 w 6459988"/>
              <a:gd name="connsiteY105" fmla="*/ 5608092 h 5753325"/>
              <a:gd name="connsiteX106" fmla="*/ 748008 w 6459988"/>
              <a:gd name="connsiteY106" fmla="*/ 5605052 h 5753325"/>
              <a:gd name="connsiteX107" fmla="*/ 728871 w 6459988"/>
              <a:gd name="connsiteY107" fmla="*/ 5589469 h 5753325"/>
              <a:gd name="connsiteX108" fmla="*/ 671898 w 6459988"/>
              <a:gd name="connsiteY108" fmla="*/ 5602363 h 5753325"/>
              <a:gd name="connsiteX109" fmla="*/ 615065 w 6459988"/>
              <a:gd name="connsiteY109" fmla="*/ 5580257 h 5753325"/>
              <a:gd name="connsiteX110" fmla="*/ 355785 w 6459988"/>
              <a:gd name="connsiteY110" fmla="*/ 5514383 h 5753325"/>
              <a:gd name="connsiteX111" fmla="*/ 102269 w 6459988"/>
              <a:gd name="connsiteY111" fmla="*/ 5524347 h 5753325"/>
              <a:gd name="connsiteX112" fmla="*/ 13160 w 6459988"/>
              <a:gd name="connsiteY112" fmla="*/ 5514159 h 5753325"/>
              <a:gd name="connsiteX113" fmla="*/ 0 w 6459988"/>
              <a:gd name="connsiteY113" fmla="*/ 5511735 h 5753325"/>
              <a:gd name="connsiteX114" fmla="*/ 0 w 6459988"/>
              <a:gd name="connsiteY114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453989 w 6459988"/>
              <a:gd name="connsiteY9" fmla="*/ 711876 h 5753325"/>
              <a:gd name="connsiteX10" fmla="*/ 6344988 w 6459988"/>
              <a:gd name="connsiteY10" fmla="*/ 697330 h 5753325"/>
              <a:gd name="connsiteX11" fmla="*/ 6447445 w 6459988"/>
              <a:gd name="connsiteY11" fmla="*/ 780003 h 5753325"/>
              <a:gd name="connsiteX12" fmla="*/ 6426552 w 6459988"/>
              <a:gd name="connsiteY12" fmla="*/ 845805 h 5753325"/>
              <a:gd name="connsiteX13" fmla="*/ 6434072 w 6459988"/>
              <a:gd name="connsiteY13" fmla="*/ 910733 h 5753325"/>
              <a:gd name="connsiteX14" fmla="*/ 6432570 w 6459988"/>
              <a:gd name="connsiteY14" fmla="*/ 983394 h 5753325"/>
              <a:gd name="connsiteX15" fmla="*/ 6431878 w 6459988"/>
              <a:gd name="connsiteY15" fmla="*/ 1026728 h 5753325"/>
              <a:gd name="connsiteX16" fmla="*/ 6414269 w 6459988"/>
              <a:gd name="connsiteY16" fmla="*/ 1151111 h 5753325"/>
              <a:gd name="connsiteX17" fmla="*/ 6371722 w 6459988"/>
              <a:gd name="connsiteY17" fmla="*/ 1318080 h 5753325"/>
              <a:gd name="connsiteX18" fmla="*/ 6356023 w 6459988"/>
              <a:gd name="connsiteY18" fmla="*/ 1356227 h 5753325"/>
              <a:gd name="connsiteX19" fmla="*/ 6356157 w 6459988"/>
              <a:gd name="connsiteY19" fmla="*/ 1361967 h 5753325"/>
              <a:gd name="connsiteX20" fmla="*/ 6350613 w 6459988"/>
              <a:gd name="connsiteY20" fmla="*/ 1393569 h 5753325"/>
              <a:gd name="connsiteX21" fmla="*/ 6357062 w 6459988"/>
              <a:gd name="connsiteY21" fmla="*/ 1444071 h 5753325"/>
              <a:gd name="connsiteX22" fmla="*/ 6364832 w 6459988"/>
              <a:gd name="connsiteY22" fmla="*/ 1478763 h 5753325"/>
              <a:gd name="connsiteX23" fmla="*/ 6369745 w 6459988"/>
              <a:gd name="connsiteY23" fmla="*/ 1495680 h 5753325"/>
              <a:gd name="connsiteX24" fmla="*/ 6370898 w 6459988"/>
              <a:gd name="connsiteY24" fmla="*/ 1513331 h 5753325"/>
              <a:gd name="connsiteX25" fmla="*/ 6368801 w 6459988"/>
              <a:gd name="connsiteY25" fmla="*/ 1527414 h 5753325"/>
              <a:gd name="connsiteX26" fmla="*/ 6359177 w 6459988"/>
              <a:gd name="connsiteY26" fmla="*/ 1639513 h 5753325"/>
              <a:gd name="connsiteX27" fmla="*/ 6299489 w 6459988"/>
              <a:gd name="connsiteY27" fmla="*/ 1784860 h 5753325"/>
              <a:gd name="connsiteX28" fmla="*/ 6267878 w 6459988"/>
              <a:gd name="connsiteY28" fmla="*/ 1858572 h 5753325"/>
              <a:gd name="connsiteX29" fmla="*/ 6251146 w 6459988"/>
              <a:gd name="connsiteY29" fmla="*/ 1926167 h 5753325"/>
              <a:gd name="connsiteX30" fmla="*/ 6210686 w 6459988"/>
              <a:gd name="connsiteY30" fmla="*/ 2014834 h 5753325"/>
              <a:gd name="connsiteX31" fmla="*/ 6106652 w 6459988"/>
              <a:gd name="connsiteY31" fmla="*/ 2150572 h 5753325"/>
              <a:gd name="connsiteX32" fmla="*/ 6097813 w 6459988"/>
              <a:gd name="connsiteY32" fmla="*/ 2172208 h 5753325"/>
              <a:gd name="connsiteX33" fmla="*/ 6095990 w 6459988"/>
              <a:gd name="connsiteY33" fmla="*/ 2181185 h 5753325"/>
              <a:gd name="connsiteX34" fmla="*/ 6090126 w 6459988"/>
              <a:gd name="connsiteY34" fmla="*/ 2192533 h 5753325"/>
              <a:gd name="connsiteX35" fmla="*/ 6089503 w 6459988"/>
              <a:gd name="connsiteY35" fmla="*/ 2192543 h 5753325"/>
              <a:gd name="connsiteX36" fmla="*/ 6084946 w 6459988"/>
              <a:gd name="connsiteY36" fmla="*/ 2203694 h 5753325"/>
              <a:gd name="connsiteX37" fmla="*/ 5987861 w 6459988"/>
              <a:gd name="connsiteY37" fmla="*/ 2304868 h 5753325"/>
              <a:gd name="connsiteX38" fmla="*/ 5973439 w 6459988"/>
              <a:gd name="connsiteY38" fmla="*/ 2385635 h 5753325"/>
              <a:gd name="connsiteX39" fmla="*/ 5916727 w 6459988"/>
              <a:gd name="connsiteY39" fmla="*/ 2458777 h 5753325"/>
              <a:gd name="connsiteX40" fmla="*/ 5856524 w 6459988"/>
              <a:gd name="connsiteY40" fmla="*/ 2583281 h 5753325"/>
              <a:gd name="connsiteX41" fmla="*/ 5838091 w 6459988"/>
              <a:gd name="connsiteY41" fmla="*/ 2753474 h 5753325"/>
              <a:gd name="connsiteX42" fmla="*/ 5777471 w 6459988"/>
              <a:gd name="connsiteY42" fmla="*/ 2901570 h 5753325"/>
              <a:gd name="connsiteX43" fmla="*/ 5723992 w 6459988"/>
              <a:gd name="connsiteY43" fmla="*/ 2998752 h 5753325"/>
              <a:gd name="connsiteX44" fmla="*/ 5557886 w 6459988"/>
              <a:gd name="connsiteY44" fmla="*/ 3329735 h 5753325"/>
              <a:gd name="connsiteX45" fmla="*/ 5471501 w 6459988"/>
              <a:gd name="connsiteY45" fmla="*/ 3462221 h 5753325"/>
              <a:gd name="connsiteX46" fmla="*/ 5465154 w 6459988"/>
              <a:gd name="connsiteY46" fmla="*/ 3541065 h 5753325"/>
              <a:gd name="connsiteX47" fmla="*/ 5437889 w 6459988"/>
              <a:gd name="connsiteY47" fmla="*/ 3559927 h 5753325"/>
              <a:gd name="connsiteX48" fmla="*/ 5432770 w 6459988"/>
              <a:gd name="connsiteY48" fmla="*/ 3562948 h 5753325"/>
              <a:gd name="connsiteX49" fmla="*/ 5406795 w 6459988"/>
              <a:gd name="connsiteY49" fmla="*/ 3578594 h 5753325"/>
              <a:gd name="connsiteX50" fmla="*/ 5381495 w 6459988"/>
              <a:gd name="connsiteY50" fmla="*/ 3599883 h 5753325"/>
              <a:gd name="connsiteX51" fmla="*/ 5363689 w 6459988"/>
              <a:gd name="connsiteY51" fmla="*/ 3633299 h 5753325"/>
              <a:gd name="connsiteX52" fmla="*/ 5291870 w 6459988"/>
              <a:gd name="connsiteY52" fmla="*/ 3799039 h 5753325"/>
              <a:gd name="connsiteX53" fmla="*/ 5241600 w 6459988"/>
              <a:gd name="connsiteY53" fmla="*/ 3894238 h 5753325"/>
              <a:gd name="connsiteX54" fmla="*/ 5211041 w 6459988"/>
              <a:gd name="connsiteY54" fmla="*/ 3924184 h 5753325"/>
              <a:gd name="connsiteX55" fmla="*/ 5176073 w 6459988"/>
              <a:gd name="connsiteY55" fmla="*/ 3970179 h 5753325"/>
              <a:gd name="connsiteX56" fmla="*/ 5172826 w 6459988"/>
              <a:gd name="connsiteY56" fmla="*/ 3991773 h 5753325"/>
              <a:gd name="connsiteX57" fmla="*/ 5157053 w 6459988"/>
              <a:gd name="connsiteY57" fmla="*/ 3997708 h 5753325"/>
              <a:gd name="connsiteX58" fmla="*/ 5127922 w 6459988"/>
              <a:gd name="connsiteY58" fmla="*/ 4022660 h 5753325"/>
              <a:gd name="connsiteX59" fmla="*/ 5020872 w 6459988"/>
              <a:gd name="connsiteY59" fmla="*/ 4075951 h 5753325"/>
              <a:gd name="connsiteX60" fmla="*/ 4991410 w 6459988"/>
              <a:gd name="connsiteY60" fmla="*/ 4087598 h 5753325"/>
              <a:gd name="connsiteX61" fmla="*/ 4930112 w 6459988"/>
              <a:gd name="connsiteY61" fmla="*/ 4138459 h 5753325"/>
              <a:gd name="connsiteX62" fmla="*/ 4834224 w 6459988"/>
              <a:gd name="connsiteY62" fmla="*/ 4231643 h 5753325"/>
              <a:gd name="connsiteX63" fmla="*/ 4812599 w 6459988"/>
              <a:gd name="connsiteY63" fmla="*/ 4249449 h 5753325"/>
              <a:gd name="connsiteX64" fmla="*/ 4789188 w 6459988"/>
              <a:gd name="connsiteY64" fmla="*/ 4256678 h 5753325"/>
              <a:gd name="connsiteX65" fmla="*/ 4779554 w 6459988"/>
              <a:gd name="connsiteY65" fmla="*/ 4251313 h 5753325"/>
              <a:gd name="connsiteX66" fmla="*/ 4766885 w 6459988"/>
              <a:gd name="connsiteY66" fmla="*/ 4259812 h 5753325"/>
              <a:gd name="connsiteX67" fmla="*/ 4762510 w 6459988"/>
              <a:gd name="connsiteY67" fmla="*/ 4260383 h 5753325"/>
              <a:gd name="connsiteX68" fmla="*/ 4738416 w 6459988"/>
              <a:gd name="connsiteY68" fmla="*/ 4265355 h 5753325"/>
              <a:gd name="connsiteX69" fmla="*/ 4712007 w 6459988"/>
              <a:gd name="connsiteY69" fmla="*/ 4317892 h 5753325"/>
              <a:gd name="connsiteX70" fmla="*/ 4658930 w 6459988"/>
              <a:gd name="connsiteY70" fmla="*/ 4348041 h 5753325"/>
              <a:gd name="connsiteX71" fmla="*/ 4443526 w 6459988"/>
              <a:gd name="connsiteY71" fmla="*/ 4507851 h 5753325"/>
              <a:gd name="connsiteX72" fmla="*/ 4289766 w 6459988"/>
              <a:gd name="connsiteY72" fmla="*/ 4711450 h 5753325"/>
              <a:gd name="connsiteX73" fmla="*/ 4150870 w 6459988"/>
              <a:gd name="connsiteY73" fmla="*/ 4818480 h 5753325"/>
              <a:gd name="connsiteX74" fmla="*/ 4006639 w 6459988"/>
              <a:gd name="connsiteY74" fmla="*/ 4933815 h 5753325"/>
              <a:gd name="connsiteX75" fmla="*/ 3298210 w 6459988"/>
              <a:gd name="connsiteY75" fmla="*/ 5070790 h 5753325"/>
              <a:gd name="connsiteX76" fmla="*/ 2947678 w 6459988"/>
              <a:gd name="connsiteY76" fmla="*/ 5117869 h 5753325"/>
              <a:gd name="connsiteX77" fmla="*/ 2822169 w 6459988"/>
              <a:gd name="connsiteY77" fmla="*/ 5129396 h 5753325"/>
              <a:gd name="connsiteX78" fmla="*/ 2538773 w 6459988"/>
              <a:gd name="connsiteY78" fmla="*/ 5313397 h 5753325"/>
              <a:gd name="connsiteX79" fmla="*/ 2014500 w 6459988"/>
              <a:gd name="connsiteY79" fmla="*/ 5519744 h 5753325"/>
              <a:gd name="connsiteX80" fmla="*/ 1934391 w 6459988"/>
              <a:gd name="connsiteY80" fmla="*/ 5591335 h 5753325"/>
              <a:gd name="connsiteX81" fmla="*/ 1892550 w 6459988"/>
              <a:gd name="connsiteY81" fmla="*/ 5649708 h 5753325"/>
              <a:gd name="connsiteX82" fmla="*/ 1854769 w 6459988"/>
              <a:gd name="connsiteY82" fmla="*/ 5647691 h 5753325"/>
              <a:gd name="connsiteX83" fmla="*/ 1809461 w 6459988"/>
              <a:gd name="connsiteY83" fmla="*/ 5648628 h 5753325"/>
              <a:gd name="connsiteX84" fmla="*/ 1745150 w 6459988"/>
              <a:gd name="connsiteY84" fmla="*/ 5693879 h 5753325"/>
              <a:gd name="connsiteX85" fmla="*/ 1713375 w 6459988"/>
              <a:gd name="connsiteY85" fmla="*/ 5684672 h 5753325"/>
              <a:gd name="connsiteX86" fmla="*/ 1707808 w 6459988"/>
              <a:gd name="connsiteY86" fmla="*/ 5682611 h 5753325"/>
              <a:gd name="connsiteX87" fmla="*/ 1679313 w 6459988"/>
              <a:gd name="connsiteY87" fmla="*/ 5672360 h 5753325"/>
              <a:gd name="connsiteX88" fmla="*/ 1646933 w 6459988"/>
              <a:gd name="connsiteY88" fmla="*/ 5666227 h 5753325"/>
              <a:gd name="connsiteX89" fmla="*/ 1610055 w 6459988"/>
              <a:gd name="connsiteY89" fmla="*/ 5673643 h 5753325"/>
              <a:gd name="connsiteX90" fmla="*/ 1437641 w 6459988"/>
              <a:gd name="connsiteY90" fmla="*/ 5723266 h 5753325"/>
              <a:gd name="connsiteX91" fmla="*/ 1332869 w 6459988"/>
              <a:gd name="connsiteY91" fmla="*/ 5744752 h 5753325"/>
              <a:gd name="connsiteX92" fmla="*/ 1290525 w 6459988"/>
              <a:gd name="connsiteY92" fmla="*/ 5740036 h 5753325"/>
              <a:gd name="connsiteX93" fmla="*/ 1233107 w 6459988"/>
              <a:gd name="connsiteY93" fmla="*/ 5742106 h 5753325"/>
              <a:gd name="connsiteX94" fmla="*/ 1214532 w 6459988"/>
              <a:gd name="connsiteY94" fmla="*/ 5753325 h 5753325"/>
              <a:gd name="connsiteX95" fmla="*/ 1199955 w 6459988"/>
              <a:gd name="connsiteY95" fmla="*/ 5744831 h 5753325"/>
              <a:gd name="connsiteX96" fmla="*/ 1162337 w 6459988"/>
              <a:gd name="connsiteY96" fmla="*/ 5738048 h 5753325"/>
              <a:gd name="connsiteX97" fmla="*/ 1053457 w 6459988"/>
              <a:gd name="connsiteY97" fmla="*/ 5688676 h 5753325"/>
              <a:gd name="connsiteX98" fmla="*/ 1025798 w 6459988"/>
              <a:gd name="connsiteY98" fmla="*/ 5673166 h 5753325"/>
              <a:gd name="connsiteX99" fmla="*/ 947900 w 6459988"/>
              <a:gd name="connsiteY99" fmla="*/ 5657848 h 5753325"/>
              <a:gd name="connsiteX100" fmla="*/ 815627 w 6459988"/>
              <a:gd name="connsiteY100" fmla="*/ 5642557 h 5753325"/>
              <a:gd name="connsiteX101" fmla="*/ 788251 w 6459988"/>
              <a:gd name="connsiteY101" fmla="*/ 5637065 h 5753325"/>
              <a:gd name="connsiteX102" fmla="*/ 767822 w 6459988"/>
              <a:gd name="connsiteY102" fmla="*/ 5623450 h 5753325"/>
              <a:gd name="connsiteX103" fmla="*/ 765791 w 6459988"/>
              <a:gd name="connsiteY103" fmla="*/ 5612539 h 5753325"/>
              <a:gd name="connsiteX104" fmla="*/ 751230 w 6459988"/>
              <a:gd name="connsiteY104" fmla="*/ 5608092 h 5753325"/>
              <a:gd name="connsiteX105" fmla="*/ 748008 w 6459988"/>
              <a:gd name="connsiteY105" fmla="*/ 5605052 h 5753325"/>
              <a:gd name="connsiteX106" fmla="*/ 728871 w 6459988"/>
              <a:gd name="connsiteY106" fmla="*/ 5589469 h 5753325"/>
              <a:gd name="connsiteX107" fmla="*/ 671898 w 6459988"/>
              <a:gd name="connsiteY107" fmla="*/ 5602363 h 5753325"/>
              <a:gd name="connsiteX108" fmla="*/ 615065 w 6459988"/>
              <a:gd name="connsiteY108" fmla="*/ 5580257 h 5753325"/>
              <a:gd name="connsiteX109" fmla="*/ 355785 w 6459988"/>
              <a:gd name="connsiteY109" fmla="*/ 5514383 h 5753325"/>
              <a:gd name="connsiteX110" fmla="*/ 102269 w 6459988"/>
              <a:gd name="connsiteY110" fmla="*/ 5524347 h 5753325"/>
              <a:gd name="connsiteX111" fmla="*/ 13160 w 6459988"/>
              <a:gd name="connsiteY111" fmla="*/ 5514159 h 5753325"/>
              <a:gd name="connsiteX112" fmla="*/ 0 w 6459988"/>
              <a:gd name="connsiteY112" fmla="*/ 5511735 h 5753325"/>
              <a:gd name="connsiteX113" fmla="*/ 0 w 6459988"/>
              <a:gd name="connsiteY113" fmla="*/ 0 h 5753325"/>
              <a:gd name="connsiteX0" fmla="*/ 0 w 6459988"/>
              <a:gd name="connsiteY0" fmla="*/ 0 h 5753325"/>
              <a:gd name="connsiteX1" fmla="*/ 6438980 w 6459988"/>
              <a:gd name="connsiteY1" fmla="*/ 0 h 5753325"/>
              <a:gd name="connsiteX2" fmla="*/ 6439047 w 6459988"/>
              <a:gd name="connsiteY2" fmla="*/ 147 h 5753325"/>
              <a:gd name="connsiteX3" fmla="*/ 6443456 w 6459988"/>
              <a:gd name="connsiteY3" fmla="*/ 130105 h 5753325"/>
              <a:gd name="connsiteX4" fmla="*/ 6447632 w 6459988"/>
              <a:gd name="connsiteY4" fmla="*/ 170016 h 5753325"/>
              <a:gd name="connsiteX5" fmla="*/ 6396598 w 6459988"/>
              <a:gd name="connsiteY5" fmla="*/ 274847 h 5753325"/>
              <a:gd name="connsiteX6" fmla="*/ 6375685 w 6459988"/>
              <a:gd name="connsiteY6" fmla="*/ 535865 h 5753325"/>
              <a:gd name="connsiteX7" fmla="*/ 6354187 w 6459988"/>
              <a:gd name="connsiteY7" fmla="*/ 615799 h 5753325"/>
              <a:gd name="connsiteX8" fmla="*/ 6459988 w 6459988"/>
              <a:gd name="connsiteY8" fmla="*/ 707628 h 5753325"/>
              <a:gd name="connsiteX9" fmla="*/ 6344988 w 6459988"/>
              <a:gd name="connsiteY9" fmla="*/ 697330 h 5753325"/>
              <a:gd name="connsiteX10" fmla="*/ 6447445 w 6459988"/>
              <a:gd name="connsiteY10" fmla="*/ 780003 h 5753325"/>
              <a:gd name="connsiteX11" fmla="*/ 6426552 w 6459988"/>
              <a:gd name="connsiteY11" fmla="*/ 845805 h 5753325"/>
              <a:gd name="connsiteX12" fmla="*/ 6434072 w 6459988"/>
              <a:gd name="connsiteY12" fmla="*/ 910733 h 5753325"/>
              <a:gd name="connsiteX13" fmla="*/ 6432570 w 6459988"/>
              <a:gd name="connsiteY13" fmla="*/ 983394 h 5753325"/>
              <a:gd name="connsiteX14" fmla="*/ 6431878 w 6459988"/>
              <a:gd name="connsiteY14" fmla="*/ 1026728 h 5753325"/>
              <a:gd name="connsiteX15" fmla="*/ 6414269 w 6459988"/>
              <a:gd name="connsiteY15" fmla="*/ 1151111 h 5753325"/>
              <a:gd name="connsiteX16" fmla="*/ 6371722 w 6459988"/>
              <a:gd name="connsiteY16" fmla="*/ 1318080 h 5753325"/>
              <a:gd name="connsiteX17" fmla="*/ 6356023 w 6459988"/>
              <a:gd name="connsiteY17" fmla="*/ 1356227 h 5753325"/>
              <a:gd name="connsiteX18" fmla="*/ 6356157 w 6459988"/>
              <a:gd name="connsiteY18" fmla="*/ 1361967 h 5753325"/>
              <a:gd name="connsiteX19" fmla="*/ 6350613 w 6459988"/>
              <a:gd name="connsiteY19" fmla="*/ 1393569 h 5753325"/>
              <a:gd name="connsiteX20" fmla="*/ 6357062 w 6459988"/>
              <a:gd name="connsiteY20" fmla="*/ 1444071 h 5753325"/>
              <a:gd name="connsiteX21" fmla="*/ 6364832 w 6459988"/>
              <a:gd name="connsiteY21" fmla="*/ 1478763 h 5753325"/>
              <a:gd name="connsiteX22" fmla="*/ 6369745 w 6459988"/>
              <a:gd name="connsiteY22" fmla="*/ 1495680 h 5753325"/>
              <a:gd name="connsiteX23" fmla="*/ 6370898 w 6459988"/>
              <a:gd name="connsiteY23" fmla="*/ 1513331 h 5753325"/>
              <a:gd name="connsiteX24" fmla="*/ 6368801 w 6459988"/>
              <a:gd name="connsiteY24" fmla="*/ 1527414 h 5753325"/>
              <a:gd name="connsiteX25" fmla="*/ 6359177 w 6459988"/>
              <a:gd name="connsiteY25" fmla="*/ 1639513 h 5753325"/>
              <a:gd name="connsiteX26" fmla="*/ 6299489 w 6459988"/>
              <a:gd name="connsiteY26" fmla="*/ 1784860 h 5753325"/>
              <a:gd name="connsiteX27" fmla="*/ 6267878 w 6459988"/>
              <a:gd name="connsiteY27" fmla="*/ 1858572 h 5753325"/>
              <a:gd name="connsiteX28" fmla="*/ 6251146 w 6459988"/>
              <a:gd name="connsiteY28" fmla="*/ 1926167 h 5753325"/>
              <a:gd name="connsiteX29" fmla="*/ 6210686 w 6459988"/>
              <a:gd name="connsiteY29" fmla="*/ 2014834 h 5753325"/>
              <a:gd name="connsiteX30" fmla="*/ 6106652 w 6459988"/>
              <a:gd name="connsiteY30" fmla="*/ 2150572 h 5753325"/>
              <a:gd name="connsiteX31" fmla="*/ 6097813 w 6459988"/>
              <a:gd name="connsiteY31" fmla="*/ 2172208 h 5753325"/>
              <a:gd name="connsiteX32" fmla="*/ 6095990 w 6459988"/>
              <a:gd name="connsiteY32" fmla="*/ 2181185 h 5753325"/>
              <a:gd name="connsiteX33" fmla="*/ 6090126 w 6459988"/>
              <a:gd name="connsiteY33" fmla="*/ 2192533 h 5753325"/>
              <a:gd name="connsiteX34" fmla="*/ 6089503 w 6459988"/>
              <a:gd name="connsiteY34" fmla="*/ 2192543 h 5753325"/>
              <a:gd name="connsiteX35" fmla="*/ 6084946 w 6459988"/>
              <a:gd name="connsiteY35" fmla="*/ 2203694 h 5753325"/>
              <a:gd name="connsiteX36" fmla="*/ 5987861 w 6459988"/>
              <a:gd name="connsiteY36" fmla="*/ 2304868 h 5753325"/>
              <a:gd name="connsiteX37" fmla="*/ 5973439 w 6459988"/>
              <a:gd name="connsiteY37" fmla="*/ 2385635 h 5753325"/>
              <a:gd name="connsiteX38" fmla="*/ 5916727 w 6459988"/>
              <a:gd name="connsiteY38" fmla="*/ 2458777 h 5753325"/>
              <a:gd name="connsiteX39" fmla="*/ 5856524 w 6459988"/>
              <a:gd name="connsiteY39" fmla="*/ 2583281 h 5753325"/>
              <a:gd name="connsiteX40" fmla="*/ 5838091 w 6459988"/>
              <a:gd name="connsiteY40" fmla="*/ 2753474 h 5753325"/>
              <a:gd name="connsiteX41" fmla="*/ 5777471 w 6459988"/>
              <a:gd name="connsiteY41" fmla="*/ 2901570 h 5753325"/>
              <a:gd name="connsiteX42" fmla="*/ 5723992 w 6459988"/>
              <a:gd name="connsiteY42" fmla="*/ 2998752 h 5753325"/>
              <a:gd name="connsiteX43" fmla="*/ 5557886 w 6459988"/>
              <a:gd name="connsiteY43" fmla="*/ 3329735 h 5753325"/>
              <a:gd name="connsiteX44" fmla="*/ 5471501 w 6459988"/>
              <a:gd name="connsiteY44" fmla="*/ 3462221 h 5753325"/>
              <a:gd name="connsiteX45" fmla="*/ 5465154 w 6459988"/>
              <a:gd name="connsiteY45" fmla="*/ 3541065 h 5753325"/>
              <a:gd name="connsiteX46" fmla="*/ 5437889 w 6459988"/>
              <a:gd name="connsiteY46" fmla="*/ 3559927 h 5753325"/>
              <a:gd name="connsiteX47" fmla="*/ 5432770 w 6459988"/>
              <a:gd name="connsiteY47" fmla="*/ 3562948 h 5753325"/>
              <a:gd name="connsiteX48" fmla="*/ 5406795 w 6459988"/>
              <a:gd name="connsiteY48" fmla="*/ 3578594 h 5753325"/>
              <a:gd name="connsiteX49" fmla="*/ 5381495 w 6459988"/>
              <a:gd name="connsiteY49" fmla="*/ 3599883 h 5753325"/>
              <a:gd name="connsiteX50" fmla="*/ 5363689 w 6459988"/>
              <a:gd name="connsiteY50" fmla="*/ 3633299 h 5753325"/>
              <a:gd name="connsiteX51" fmla="*/ 5291870 w 6459988"/>
              <a:gd name="connsiteY51" fmla="*/ 3799039 h 5753325"/>
              <a:gd name="connsiteX52" fmla="*/ 5241600 w 6459988"/>
              <a:gd name="connsiteY52" fmla="*/ 3894238 h 5753325"/>
              <a:gd name="connsiteX53" fmla="*/ 5211041 w 6459988"/>
              <a:gd name="connsiteY53" fmla="*/ 3924184 h 5753325"/>
              <a:gd name="connsiteX54" fmla="*/ 5176073 w 6459988"/>
              <a:gd name="connsiteY54" fmla="*/ 3970179 h 5753325"/>
              <a:gd name="connsiteX55" fmla="*/ 5172826 w 6459988"/>
              <a:gd name="connsiteY55" fmla="*/ 3991773 h 5753325"/>
              <a:gd name="connsiteX56" fmla="*/ 5157053 w 6459988"/>
              <a:gd name="connsiteY56" fmla="*/ 3997708 h 5753325"/>
              <a:gd name="connsiteX57" fmla="*/ 5127922 w 6459988"/>
              <a:gd name="connsiteY57" fmla="*/ 4022660 h 5753325"/>
              <a:gd name="connsiteX58" fmla="*/ 5020872 w 6459988"/>
              <a:gd name="connsiteY58" fmla="*/ 4075951 h 5753325"/>
              <a:gd name="connsiteX59" fmla="*/ 4991410 w 6459988"/>
              <a:gd name="connsiteY59" fmla="*/ 4087598 h 5753325"/>
              <a:gd name="connsiteX60" fmla="*/ 4930112 w 6459988"/>
              <a:gd name="connsiteY60" fmla="*/ 4138459 h 5753325"/>
              <a:gd name="connsiteX61" fmla="*/ 4834224 w 6459988"/>
              <a:gd name="connsiteY61" fmla="*/ 4231643 h 5753325"/>
              <a:gd name="connsiteX62" fmla="*/ 4812599 w 6459988"/>
              <a:gd name="connsiteY62" fmla="*/ 4249449 h 5753325"/>
              <a:gd name="connsiteX63" fmla="*/ 4789188 w 6459988"/>
              <a:gd name="connsiteY63" fmla="*/ 4256678 h 5753325"/>
              <a:gd name="connsiteX64" fmla="*/ 4779554 w 6459988"/>
              <a:gd name="connsiteY64" fmla="*/ 4251313 h 5753325"/>
              <a:gd name="connsiteX65" fmla="*/ 4766885 w 6459988"/>
              <a:gd name="connsiteY65" fmla="*/ 4259812 h 5753325"/>
              <a:gd name="connsiteX66" fmla="*/ 4762510 w 6459988"/>
              <a:gd name="connsiteY66" fmla="*/ 4260383 h 5753325"/>
              <a:gd name="connsiteX67" fmla="*/ 4738416 w 6459988"/>
              <a:gd name="connsiteY67" fmla="*/ 4265355 h 5753325"/>
              <a:gd name="connsiteX68" fmla="*/ 4712007 w 6459988"/>
              <a:gd name="connsiteY68" fmla="*/ 4317892 h 5753325"/>
              <a:gd name="connsiteX69" fmla="*/ 4658930 w 6459988"/>
              <a:gd name="connsiteY69" fmla="*/ 4348041 h 5753325"/>
              <a:gd name="connsiteX70" fmla="*/ 4443526 w 6459988"/>
              <a:gd name="connsiteY70" fmla="*/ 4507851 h 5753325"/>
              <a:gd name="connsiteX71" fmla="*/ 4289766 w 6459988"/>
              <a:gd name="connsiteY71" fmla="*/ 4711450 h 5753325"/>
              <a:gd name="connsiteX72" fmla="*/ 4150870 w 6459988"/>
              <a:gd name="connsiteY72" fmla="*/ 4818480 h 5753325"/>
              <a:gd name="connsiteX73" fmla="*/ 4006639 w 6459988"/>
              <a:gd name="connsiteY73" fmla="*/ 4933815 h 5753325"/>
              <a:gd name="connsiteX74" fmla="*/ 3298210 w 6459988"/>
              <a:gd name="connsiteY74" fmla="*/ 5070790 h 5753325"/>
              <a:gd name="connsiteX75" fmla="*/ 2947678 w 6459988"/>
              <a:gd name="connsiteY75" fmla="*/ 5117869 h 5753325"/>
              <a:gd name="connsiteX76" fmla="*/ 2822169 w 6459988"/>
              <a:gd name="connsiteY76" fmla="*/ 5129396 h 5753325"/>
              <a:gd name="connsiteX77" fmla="*/ 2538773 w 6459988"/>
              <a:gd name="connsiteY77" fmla="*/ 5313397 h 5753325"/>
              <a:gd name="connsiteX78" fmla="*/ 2014500 w 6459988"/>
              <a:gd name="connsiteY78" fmla="*/ 5519744 h 5753325"/>
              <a:gd name="connsiteX79" fmla="*/ 1934391 w 6459988"/>
              <a:gd name="connsiteY79" fmla="*/ 5591335 h 5753325"/>
              <a:gd name="connsiteX80" fmla="*/ 1892550 w 6459988"/>
              <a:gd name="connsiteY80" fmla="*/ 5649708 h 5753325"/>
              <a:gd name="connsiteX81" fmla="*/ 1854769 w 6459988"/>
              <a:gd name="connsiteY81" fmla="*/ 5647691 h 5753325"/>
              <a:gd name="connsiteX82" fmla="*/ 1809461 w 6459988"/>
              <a:gd name="connsiteY82" fmla="*/ 5648628 h 5753325"/>
              <a:gd name="connsiteX83" fmla="*/ 1745150 w 6459988"/>
              <a:gd name="connsiteY83" fmla="*/ 5693879 h 5753325"/>
              <a:gd name="connsiteX84" fmla="*/ 1713375 w 6459988"/>
              <a:gd name="connsiteY84" fmla="*/ 5684672 h 5753325"/>
              <a:gd name="connsiteX85" fmla="*/ 1707808 w 6459988"/>
              <a:gd name="connsiteY85" fmla="*/ 5682611 h 5753325"/>
              <a:gd name="connsiteX86" fmla="*/ 1679313 w 6459988"/>
              <a:gd name="connsiteY86" fmla="*/ 5672360 h 5753325"/>
              <a:gd name="connsiteX87" fmla="*/ 1646933 w 6459988"/>
              <a:gd name="connsiteY87" fmla="*/ 5666227 h 5753325"/>
              <a:gd name="connsiteX88" fmla="*/ 1610055 w 6459988"/>
              <a:gd name="connsiteY88" fmla="*/ 5673643 h 5753325"/>
              <a:gd name="connsiteX89" fmla="*/ 1437641 w 6459988"/>
              <a:gd name="connsiteY89" fmla="*/ 5723266 h 5753325"/>
              <a:gd name="connsiteX90" fmla="*/ 1332869 w 6459988"/>
              <a:gd name="connsiteY90" fmla="*/ 5744752 h 5753325"/>
              <a:gd name="connsiteX91" fmla="*/ 1290525 w 6459988"/>
              <a:gd name="connsiteY91" fmla="*/ 5740036 h 5753325"/>
              <a:gd name="connsiteX92" fmla="*/ 1233107 w 6459988"/>
              <a:gd name="connsiteY92" fmla="*/ 5742106 h 5753325"/>
              <a:gd name="connsiteX93" fmla="*/ 1214532 w 6459988"/>
              <a:gd name="connsiteY93" fmla="*/ 5753325 h 5753325"/>
              <a:gd name="connsiteX94" fmla="*/ 1199955 w 6459988"/>
              <a:gd name="connsiteY94" fmla="*/ 5744831 h 5753325"/>
              <a:gd name="connsiteX95" fmla="*/ 1162337 w 6459988"/>
              <a:gd name="connsiteY95" fmla="*/ 5738048 h 5753325"/>
              <a:gd name="connsiteX96" fmla="*/ 1053457 w 6459988"/>
              <a:gd name="connsiteY96" fmla="*/ 5688676 h 5753325"/>
              <a:gd name="connsiteX97" fmla="*/ 1025798 w 6459988"/>
              <a:gd name="connsiteY97" fmla="*/ 5673166 h 5753325"/>
              <a:gd name="connsiteX98" fmla="*/ 947900 w 6459988"/>
              <a:gd name="connsiteY98" fmla="*/ 5657848 h 5753325"/>
              <a:gd name="connsiteX99" fmla="*/ 815627 w 6459988"/>
              <a:gd name="connsiteY99" fmla="*/ 5642557 h 5753325"/>
              <a:gd name="connsiteX100" fmla="*/ 788251 w 6459988"/>
              <a:gd name="connsiteY100" fmla="*/ 5637065 h 5753325"/>
              <a:gd name="connsiteX101" fmla="*/ 767822 w 6459988"/>
              <a:gd name="connsiteY101" fmla="*/ 5623450 h 5753325"/>
              <a:gd name="connsiteX102" fmla="*/ 765791 w 6459988"/>
              <a:gd name="connsiteY102" fmla="*/ 5612539 h 5753325"/>
              <a:gd name="connsiteX103" fmla="*/ 751230 w 6459988"/>
              <a:gd name="connsiteY103" fmla="*/ 5608092 h 5753325"/>
              <a:gd name="connsiteX104" fmla="*/ 748008 w 6459988"/>
              <a:gd name="connsiteY104" fmla="*/ 5605052 h 5753325"/>
              <a:gd name="connsiteX105" fmla="*/ 728871 w 6459988"/>
              <a:gd name="connsiteY105" fmla="*/ 5589469 h 5753325"/>
              <a:gd name="connsiteX106" fmla="*/ 671898 w 6459988"/>
              <a:gd name="connsiteY106" fmla="*/ 5602363 h 5753325"/>
              <a:gd name="connsiteX107" fmla="*/ 615065 w 6459988"/>
              <a:gd name="connsiteY107" fmla="*/ 5580257 h 5753325"/>
              <a:gd name="connsiteX108" fmla="*/ 355785 w 6459988"/>
              <a:gd name="connsiteY108" fmla="*/ 5514383 h 5753325"/>
              <a:gd name="connsiteX109" fmla="*/ 102269 w 6459988"/>
              <a:gd name="connsiteY109" fmla="*/ 5524347 h 5753325"/>
              <a:gd name="connsiteX110" fmla="*/ 13160 w 6459988"/>
              <a:gd name="connsiteY110" fmla="*/ 5514159 h 5753325"/>
              <a:gd name="connsiteX111" fmla="*/ 0 w 6459988"/>
              <a:gd name="connsiteY111" fmla="*/ 5511735 h 5753325"/>
              <a:gd name="connsiteX112" fmla="*/ 0 w 6459988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75685 w 6447632"/>
              <a:gd name="connsiteY6" fmla="*/ 535865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447445 w 6447632"/>
              <a:gd name="connsiteY10" fmla="*/ 780003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75685 w 6447632"/>
              <a:gd name="connsiteY6" fmla="*/ 535865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426552 w 6447632"/>
              <a:gd name="connsiteY11" fmla="*/ 845805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414269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31878 w 6447632"/>
              <a:gd name="connsiteY14" fmla="*/ 1026728 h 5753325"/>
              <a:gd name="connsiteX15" fmla="*/ 6362266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32570 w 6447632"/>
              <a:gd name="connsiteY13" fmla="*/ 983394 h 5753325"/>
              <a:gd name="connsiteX14" fmla="*/ 6405877 w 6447632"/>
              <a:gd name="connsiteY14" fmla="*/ 1026728 h 5753325"/>
              <a:gd name="connsiteX15" fmla="*/ 6362266 w 6447632"/>
              <a:gd name="connsiteY15" fmla="*/ 1151111 h 5753325"/>
              <a:gd name="connsiteX16" fmla="*/ 6371722 w 6447632"/>
              <a:gd name="connsiteY16" fmla="*/ 1318080 h 5753325"/>
              <a:gd name="connsiteX17" fmla="*/ 6356023 w 6447632"/>
              <a:gd name="connsiteY17" fmla="*/ 1356227 h 5753325"/>
              <a:gd name="connsiteX18" fmla="*/ 6356157 w 6447632"/>
              <a:gd name="connsiteY18" fmla="*/ 1361967 h 5753325"/>
              <a:gd name="connsiteX19" fmla="*/ 6350613 w 6447632"/>
              <a:gd name="connsiteY19" fmla="*/ 1393569 h 5753325"/>
              <a:gd name="connsiteX20" fmla="*/ 6357062 w 6447632"/>
              <a:gd name="connsiteY20" fmla="*/ 1444071 h 5753325"/>
              <a:gd name="connsiteX21" fmla="*/ 6364832 w 6447632"/>
              <a:gd name="connsiteY21" fmla="*/ 1478763 h 5753325"/>
              <a:gd name="connsiteX22" fmla="*/ 6369745 w 6447632"/>
              <a:gd name="connsiteY22" fmla="*/ 1495680 h 5753325"/>
              <a:gd name="connsiteX23" fmla="*/ 6370898 w 6447632"/>
              <a:gd name="connsiteY23" fmla="*/ 1513331 h 5753325"/>
              <a:gd name="connsiteX24" fmla="*/ 6368801 w 6447632"/>
              <a:gd name="connsiteY24" fmla="*/ 1527414 h 5753325"/>
              <a:gd name="connsiteX25" fmla="*/ 6359177 w 6447632"/>
              <a:gd name="connsiteY25" fmla="*/ 1639513 h 5753325"/>
              <a:gd name="connsiteX26" fmla="*/ 6299489 w 6447632"/>
              <a:gd name="connsiteY26" fmla="*/ 1784860 h 5753325"/>
              <a:gd name="connsiteX27" fmla="*/ 6267878 w 6447632"/>
              <a:gd name="connsiteY27" fmla="*/ 1858572 h 5753325"/>
              <a:gd name="connsiteX28" fmla="*/ 6251146 w 6447632"/>
              <a:gd name="connsiteY28" fmla="*/ 1926167 h 5753325"/>
              <a:gd name="connsiteX29" fmla="*/ 6210686 w 6447632"/>
              <a:gd name="connsiteY29" fmla="*/ 2014834 h 5753325"/>
              <a:gd name="connsiteX30" fmla="*/ 6106652 w 6447632"/>
              <a:gd name="connsiteY30" fmla="*/ 2150572 h 5753325"/>
              <a:gd name="connsiteX31" fmla="*/ 6097813 w 6447632"/>
              <a:gd name="connsiteY31" fmla="*/ 2172208 h 5753325"/>
              <a:gd name="connsiteX32" fmla="*/ 6095990 w 6447632"/>
              <a:gd name="connsiteY32" fmla="*/ 2181185 h 5753325"/>
              <a:gd name="connsiteX33" fmla="*/ 6090126 w 6447632"/>
              <a:gd name="connsiteY33" fmla="*/ 2192533 h 5753325"/>
              <a:gd name="connsiteX34" fmla="*/ 6089503 w 6447632"/>
              <a:gd name="connsiteY34" fmla="*/ 2192543 h 5753325"/>
              <a:gd name="connsiteX35" fmla="*/ 6084946 w 6447632"/>
              <a:gd name="connsiteY35" fmla="*/ 2203694 h 5753325"/>
              <a:gd name="connsiteX36" fmla="*/ 5987861 w 6447632"/>
              <a:gd name="connsiteY36" fmla="*/ 2304868 h 5753325"/>
              <a:gd name="connsiteX37" fmla="*/ 5973439 w 6447632"/>
              <a:gd name="connsiteY37" fmla="*/ 2385635 h 5753325"/>
              <a:gd name="connsiteX38" fmla="*/ 5916727 w 6447632"/>
              <a:gd name="connsiteY38" fmla="*/ 2458777 h 5753325"/>
              <a:gd name="connsiteX39" fmla="*/ 5856524 w 6447632"/>
              <a:gd name="connsiteY39" fmla="*/ 2583281 h 5753325"/>
              <a:gd name="connsiteX40" fmla="*/ 5838091 w 6447632"/>
              <a:gd name="connsiteY40" fmla="*/ 2753474 h 5753325"/>
              <a:gd name="connsiteX41" fmla="*/ 5777471 w 6447632"/>
              <a:gd name="connsiteY41" fmla="*/ 2901570 h 5753325"/>
              <a:gd name="connsiteX42" fmla="*/ 5723992 w 6447632"/>
              <a:gd name="connsiteY42" fmla="*/ 2998752 h 5753325"/>
              <a:gd name="connsiteX43" fmla="*/ 5557886 w 6447632"/>
              <a:gd name="connsiteY43" fmla="*/ 3329735 h 5753325"/>
              <a:gd name="connsiteX44" fmla="*/ 5471501 w 6447632"/>
              <a:gd name="connsiteY44" fmla="*/ 3462221 h 5753325"/>
              <a:gd name="connsiteX45" fmla="*/ 5465154 w 6447632"/>
              <a:gd name="connsiteY45" fmla="*/ 3541065 h 5753325"/>
              <a:gd name="connsiteX46" fmla="*/ 5437889 w 6447632"/>
              <a:gd name="connsiteY46" fmla="*/ 3559927 h 5753325"/>
              <a:gd name="connsiteX47" fmla="*/ 5432770 w 6447632"/>
              <a:gd name="connsiteY47" fmla="*/ 3562948 h 5753325"/>
              <a:gd name="connsiteX48" fmla="*/ 5406795 w 6447632"/>
              <a:gd name="connsiteY48" fmla="*/ 3578594 h 5753325"/>
              <a:gd name="connsiteX49" fmla="*/ 5381495 w 6447632"/>
              <a:gd name="connsiteY49" fmla="*/ 3599883 h 5753325"/>
              <a:gd name="connsiteX50" fmla="*/ 5363689 w 6447632"/>
              <a:gd name="connsiteY50" fmla="*/ 3633299 h 5753325"/>
              <a:gd name="connsiteX51" fmla="*/ 5291870 w 6447632"/>
              <a:gd name="connsiteY51" fmla="*/ 3799039 h 5753325"/>
              <a:gd name="connsiteX52" fmla="*/ 5241600 w 6447632"/>
              <a:gd name="connsiteY52" fmla="*/ 3894238 h 5753325"/>
              <a:gd name="connsiteX53" fmla="*/ 5211041 w 6447632"/>
              <a:gd name="connsiteY53" fmla="*/ 3924184 h 5753325"/>
              <a:gd name="connsiteX54" fmla="*/ 5176073 w 6447632"/>
              <a:gd name="connsiteY54" fmla="*/ 3970179 h 5753325"/>
              <a:gd name="connsiteX55" fmla="*/ 5172826 w 6447632"/>
              <a:gd name="connsiteY55" fmla="*/ 3991773 h 5753325"/>
              <a:gd name="connsiteX56" fmla="*/ 5157053 w 6447632"/>
              <a:gd name="connsiteY56" fmla="*/ 3997708 h 5753325"/>
              <a:gd name="connsiteX57" fmla="*/ 5127922 w 6447632"/>
              <a:gd name="connsiteY57" fmla="*/ 4022660 h 5753325"/>
              <a:gd name="connsiteX58" fmla="*/ 5020872 w 6447632"/>
              <a:gd name="connsiteY58" fmla="*/ 4075951 h 5753325"/>
              <a:gd name="connsiteX59" fmla="*/ 4991410 w 6447632"/>
              <a:gd name="connsiteY59" fmla="*/ 4087598 h 5753325"/>
              <a:gd name="connsiteX60" fmla="*/ 4930112 w 6447632"/>
              <a:gd name="connsiteY60" fmla="*/ 4138459 h 5753325"/>
              <a:gd name="connsiteX61" fmla="*/ 4834224 w 6447632"/>
              <a:gd name="connsiteY61" fmla="*/ 4231643 h 5753325"/>
              <a:gd name="connsiteX62" fmla="*/ 4812599 w 6447632"/>
              <a:gd name="connsiteY62" fmla="*/ 4249449 h 5753325"/>
              <a:gd name="connsiteX63" fmla="*/ 4789188 w 6447632"/>
              <a:gd name="connsiteY63" fmla="*/ 4256678 h 5753325"/>
              <a:gd name="connsiteX64" fmla="*/ 4779554 w 6447632"/>
              <a:gd name="connsiteY64" fmla="*/ 4251313 h 5753325"/>
              <a:gd name="connsiteX65" fmla="*/ 4766885 w 6447632"/>
              <a:gd name="connsiteY65" fmla="*/ 4259812 h 5753325"/>
              <a:gd name="connsiteX66" fmla="*/ 4762510 w 6447632"/>
              <a:gd name="connsiteY66" fmla="*/ 4260383 h 5753325"/>
              <a:gd name="connsiteX67" fmla="*/ 4738416 w 6447632"/>
              <a:gd name="connsiteY67" fmla="*/ 4265355 h 5753325"/>
              <a:gd name="connsiteX68" fmla="*/ 4712007 w 6447632"/>
              <a:gd name="connsiteY68" fmla="*/ 4317892 h 5753325"/>
              <a:gd name="connsiteX69" fmla="*/ 4658930 w 6447632"/>
              <a:gd name="connsiteY69" fmla="*/ 4348041 h 5753325"/>
              <a:gd name="connsiteX70" fmla="*/ 4443526 w 6447632"/>
              <a:gd name="connsiteY70" fmla="*/ 4507851 h 5753325"/>
              <a:gd name="connsiteX71" fmla="*/ 4289766 w 6447632"/>
              <a:gd name="connsiteY71" fmla="*/ 4711450 h 5753325"/>
              <a:gd name="connsiteX72" fmla="*/ 4150870 w 6447632"/>
              <a:gd name="connsiteY72" fmla="*/ 4818480 h 5753325"/>
              <a:gd name="connsiteX73" fmla="*/ 4006639 w 6447632"/>
              <a:gd name="connsiteY73" fmla="*/ 4933815 h 5753325"/>
              <a:gd name="connsiteX74" fmla="*/ 3298210 w 6447632"/>
              <a:gd name="connsiteY74" fmla="*/ 5070790 h 5753325"/>
              <a:gd name="connsiteX75" fmla="*/ 2947678 w 6447632"/>
              <a:gd name="connsiteY75" fmla="*/ 5117869 h 5753325"/>
              <a:gd name="connsiteX76" fmla="*/ 2822169 w 6447632"/>
              <a:gd name="connsiteY76" fmla="*/ 5129396 h 5753325"/>
              <a:gd name="connsiteX77" fmla="*/ 2538773 w 6447632"/>
              <a:gd name="connsiteY77" fmla="*/ 5313397 h 5753325"/>
              <a:gd name="connsiteX78" fmla="*/ 2014500 w 6447632"/>
              <a:gd name="connsiteY78" fmla="*/ 5519744 h 5753325"/>
              <a:gd name="connsiteX79" fmla="*/ 1934391 w 6447632"/>
              <a:gd name="connsiteY79" fmla="*/ 5591335 h 5753325"/>
              <a:gd name="connsiteX80" fmla="*/ 1892550 w 6447632"/>
              <a:gd name="connsiteY80" fmla="*/ 5649708 h 5753325"/>
              <a:gd name="connsiteX81" fmla="*/ 1854769 w 6447632"/>
              <a:gd name="connsiteY81" fmla="*/ 5647691 h 5753325"/>
              <a:gd name="connsiteX82" fmla="*/ 1809461 w 6447632"/>
              <a:gd name="connsiteY82" fmla="*/ 5648628 h 5753325"/>
              <a:gd name="connsiteX83" fmla="*/ 1745150 w 6447632"/>
              <a:gd name="connsiteY83" fmla="*/ 5693879 h 5753325"/>
              <a:gd name="connsiteX84" fmla="*/ 1713375 w 6447632"/>
              <a:gd name="connsiteY84" fmla="*/ 5684672 h 5753325"/>
              <a:gd name="connsiteX85" fmla="*/ 1707808 w 6447632"/>
              <a:gd name="connsiteY85" fmla="*/ 5682611 h 5753325"/>
              <a:gd name="connsiteX86" fmla="*/ 1679313 w 6447632"/>
              <a:gd name="connsiteY86" fmla="*/ 5672360 h 5753325"/>
              <a:gd name="connsiteX87" fmla="*/ 1646933 w 6447632"/>
              <a:gd name="connsiteY87" fmla="*/ 5666227 h 5753325"/>
              <a:gd name="connsiteX88" fmla="*/ 1610055 w 6447632"/>
              <a:gd name="connsiteY88" fmla="*/ 5673643 h 5753325"/>
              <a:gd name="connsiteX89" fmla="*/ 1437641 w 6447632"/>
              <a:gd name="connsiteY89" fmla="*/ 5723266 h 5753325"/>
              <a:gd name="connsiteX90" fmla="*/ 1332869 w 6447632"/>
              <a:gd name="connsiteY90" fmla="*/ 5744752 h 5753325"/>
              <a:gd name="connsiteX91" fmla="*/ 1290525 w 6447632"/>
              <a:gd name="connsiteY91" fmla="*/ 5740036 h 5753325"/>
              <a:gd name="connsiteX92" fmla="*/ 1233107 w 6447632"/>
              <a:gd name="connsiteY92" fmla="*/ 5742106 h 5753325"/>
              <a:gd name="connsiteX93" fmla="*/ 1214532 w 6447632"/>
              <a:gd name="connsiteY93" fmla="*/ 5753325 h 5753325"/>
              <a:gd name="connsiteX94" fmla="*/ 1199955 w 6447632"/>
              <a:gd name="connsiteY94" fmla="*/ 5744831 h 5753325"/>
              <a:gd name="connsiteX95" fmla="*/ 1162337 w 6447632"/>
              <a:gd name="connsiteY95" fmla="*/ 5738048 h 5753325"/>
              <a:gd name="connsiteX96" fmla="*/ 1053457 w 6447632"/>
              <a:gd name="connsiteY96" fmla="*/ 5688676 h 5753325"/>
              <a:gd name="connsiteX97" fmla="*/ 1025798 w 6447632"/>
              <a:gd name="connsiteY97" fmla="*/ 5673166 h 5753325"/>
              <a:gd name="connsiteX98" fmla="*/ 947900 w 6447632"/>
              <a:gd name="connsiteY98" fmla="*/ 5657848 h 5753325"/>
              <a:gd name="connsiteX99" fmla="*/ 815627 w 6447632"/>
              <a:gd name="connsiteY99" fmla="*/ 5642557 h 5753325"/>
              <a:gd name="connsiteX100" fmla="*/ 788251 w 6447632"/>
              <a:gd name="connsiteY100" fmla="*/ 5637065 h 5753325"/>
              <a:gd name="connsiteX101" fmla="*/ 767822 w 6447632"/>
              <a:gd name="connsiteY101" fmla="*/ 5623450 h 5753325"/>
              <a:gd name="connsiteX102" fmla="*/ 765791 w 6447632"/>
              <a:gd name="connsiteY102" fmla="*/ 5612539 h 5753325"/>
              <a:gd name="connsiteX103" fmla="*/ 751230 w 6447632"/>
              <a:gd name="connsiteY103" fmla="*/ 5608092 h 5753325"/>
              <a:gd name="connsiteX104" fmla="*/ 748008 w 6447632"/>
              <a:gd name="connsiteY104" fmla="*/ 5605052 h 5753325"/>
              <a:gd name="connsiteX105" fmla="*/ 728871 w 6447632"/>
              <a:gd name="connsiteY105" fmla="*/ 5589469 h 5753325"/>
              <a:gd name="connsiteX106" fmla="*/ 671898 w 6447632"/>
              <a:gd name="connsiteY106" fmla="*/ 5602363 h 5753325"/>
              <a:gd name="connsiteX107" fmla="*/ 615065 w 6447632"/>
              <a:gd name="connsiteY107" fmla="*/ 5580257 h 5753325"/>
              <a:gd name="connsiteX108" fmla="*/ 355785 w 6447632"/>
              <a:gd name="connsiteY108" fmla="*/ 5514383 h 5753325"/>
              <a:gd name="connsiteX109" fmla="*/ 102269 w 6447632"/>
              <a:gd name="connsiteY109" fmla="*/ 5524347 h 5753325"/>
              <a:gd name="connsiteX110" fmla="*/ 13160 w 6447632"/>
              <a:gd name="connsiteY110" fmla="*/ 5514159 h 5753325"/>
              <a:gd name="connsiteX111" fmla="*/ 0 w 6447632"/>
              <a:gd name="connsiteY111" fmla="*/ 5511735 h 5753325"/>
              <a:gd name="connsiteX112" fmla="*/ 0 w 6447632"/>
              <a:gd name="connsiteY112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434072 w 6447632"/>
              <a:gd name="connsiteY12" fmla="*/ 910733 h 5753325"/>
              <a:gd name="connsiteX13" fmla="*/ 6405877 w 6447632"/>
              <a:gd name="connsiteY13" fmla="*/ 1026728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405877 w 6447632"/>
              <a:gd name="connsiteY13" fmla="*/ 1026728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71501 w 6447632"/>
              <a:gd name="connsiteY43" fmla="*/ 3462221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5154 w 6447632"/>
              <a:gd name="connsiteY44" fmla="*/ 3541065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29735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723992 w 6447632"/>
              <a:gd name="connsiteY41" fmla="*/ 2998752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77471 w 6447632"/>
              <a:gd name="connsiteY40" fmla="*/ 2901570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59177 w 6447632"/>
              <a:gd name="connsiteY24" fmla="*/ 1639513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68801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71722 w 6447632"/>
              <a:gd name="connsiteY15" fmla="*/ 1318080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62266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45206 w 6447632"/>
              <a:gd name="connsiteY13" fmla="*/ 1018060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54187 w 6447632"/>
              <a:gd name="connsiteY7" fmla="*/ 615799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58350 w 6447632"/>
              <a:gd name="connsiteY6" fmla="*/ 492529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344988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41532 w 6447632"/>
              <a:gd name="connsiteY14" fmla="*/ 1151111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34770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20797 w 6447632"/>
              <a:gd name="connsiteY14" fmla="*/ 1146964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7632"/>
              <a:gd name="connsiteY0" fmla="*/ 0 h 5753325"/>
              <a:gd name="connsiteX1" fmla="*/ 6438980 w 6447632"/>
              <a:gd name="connsiteY1" fmla="*/ 0 h 5753325"/>
              <a:gd name="connsiteX2" fmla="*/ 6439047 w 6447632"/>
              <a:gd name="connsiteY2" fmla="*/ 147 h 5753325"/>
              <a:gd name="connsiteX3" fmla="*/ 6443456 w 6447632"/>
              <a:gd name="connsiteY3" fmla="*/ 130105 h 5753325"/>
              <a:gd name="connsiteX4" fmla="*/ 6447632 w 6447632"/>
              <a:gd name="connsiteY4" fmla="*/ 170016 h 5753325"/>
              <a:gd name="connsiteX5" fmla="*/ 6396598 w 6447632"/>
              <a:gd name="connsiteY5" fmla="*/ 274847 h 5753325"/>
              <a:gd name="connsiteX6" fmla="*/ 6337615 w 6447632"/>
              <a:gd name="connsiteY6" fmla="*/ 471794 h 5753325"/>
              <a:gd name="connsiteX7" fmla="*/ 6304423 w 6447632"/>
              <a:gd name="connsiteY7" fmla="*/ 582623 h 5753325"/>
              <a:gd name="connsiteX8" fmla="*/ 6303977 w 6447632"/>
              <a:gd name="connsiteY8" fmla="*/ 664291 h 5753325"/>
              <a:gd name="connsiteX9" fmla="*/ 6299372 w 6447632"/>
              <a:gd name="connsiteY9" fmla="*/ 697330 h 5753325"/>
              <a:gd name="connsiteX10" fmla="*/ 6309888 w 6447632"/>
              <a:gd name="connsiteY10" fmla="*/ 754001 h 5753325"/>
              <a:gd name="connsiteX11" fmla="*/ 6339879 w 6447632"/>
              <a:gd name="connsiteY11" fmla="*/ 811136 h 5753325"/>
              <a:gd name="connsiteX12" fmla="*/ 6330065 w 6447632"/>
              <a:gd name="connsiteY12" fmla="*/ 893399 h 5753325"/>
              <a:gd name="connsiteX13" fmla="*/ 6328618 w 6447632"/>
              <a:gd name="connsiteY13" fmla="*/ 1009766 h 5753325"/>
              <a:gd name="connsiteX14" fmla="*/ 6320797 w 6447632"/>
              <a:gd name="connsiteY14" fmla="*/ 1146964 h 5753325"/>
              <a:gd name="connsiteX15" fmla="*/ 6334400 w 6447632"/>
              <a:gd name="connsiteY15" fmla="*/ 1280757 h 5753325"/>
              <a:gd name="connsiteX16" fmla="*/ 6356023 w 6447632"/>
              <a:gd name="connsiteY16" fmla="*/ 1356227 h 5753325"/>
              <a:gd name="connsiteX17" fmla="*/ 6356157 w 6447632"/>
              <a:gd name="connsiteY17" fmla="*/ 1361967 h 5753325"/>
              <a:gd name="connsiteX18" fmla="*/ 6350613 w 6447632"/>
              <a:gd name="connsiteY18" fmla="*/ 1393569 h 5753325"/>
              <a:gd name="connsiteX19" fmla="*/ 6357062 w 6447632"/>
              <a:gd name="connsiteY19" fmla="*/ 1444071 h 5753325"/>
              <a:gd name="connsiteX20" fmla="*/ 6364832 w 6447632"/>
              <a:gd name="connsiteY20" fmla="*/ 1478763 h 5753325"/>
              <a:gd name="connsiteX21" fmla="*/ 6369745 w 6447632"/>
              <a:gd name="connsiteY21" fmla="*/ 1495680 h 5753325"/>
              <a:gd name="connsiteX22" fmla="*/ 6370898 w 6447632"/>
              <a:gd name="connsiteY22" fmla="*/ 1513331 h 5753325"/>
              <a:gd name="connsiteX23" fmla="*/ 6339773 w 6447632"/>
              <a:gd name="connsiteY23" fmla="*/ 1527414 h 5753325"/>
              <a:gd name="connsiteX24" fmla="*/ 6321854 w 6447632"/>
              <a:gd name="connsiteY24" fmla="*/ 1635366 h 5753325"/>
              <a:gd name="connsiteX25" fmla="*/ 6299489 w 6447632"/>
              <a:gd name="connsiteY25" fmla="*/ 1784860 h 5753325"/>
              <a:gd name="connsiteX26" fmla="*/ 6267878 w 6447632"/>
              <a:gd name="connsiteY26" fmla="*/ 1858572 h 5753325"/>
              <a:gd name="connsiteX27" fmla="*/ 6251146 w 6447632"/>
              <a:gd name="connsiteY27" fmla="*/ 1926167 h 5753325"/>
              <a:gd name="connsiteX28" fmla="*/ 6210686 w 6447632"/>
              <a:gd name="connsiteY28" fmla="*/ 2014834 h 5753325"/>
              <a:gd name="connsiteX29" fmla="*/ 6106652 w 6447632"/>
              <a:gd name="connsiteY29" fmla="*/ 2150572 h 5753325"/>
              <a:gd name="connsiteX30" fmla="*/ 6097813 w 6447632"/>
              <a:gd name="connsiteY30" fmla="*/ 2172208 h 5753325"/>
              <a:gd name="connsiteX31" fmla="*/ 6095990 w 6447632"/>
              <a:gd name="connsiteY31" fmla="*/ 2181185 h 5753325"/>
              <a:gd name="connsiteX32" fmla="*/ 6090126 w 6447632"/>
              <a:gd name="connsiteY32" fmla="*/ 2192533 h 5753325"/>
              <a:gd name="connsiteX33" fmla="*/ 6089503 w 6447632"/>
              <a:gd name="connsiteY33" fmla="*/ 2192543 h 5753325"/>
              <a:gd name="connsiteX34" fmla="*/ 6084946 w 6447632"/>
              <a:gd name="connsiteY34" fmla="*/ 2203694 h 5753325"/>
              <a:gd name="connsiteX35" fmla="*/ 5987861 w 6447632"/>
              <a:gd name="connsiteY35" fmla="*/ 2304868 h 5753325"/>
              <a:gd name="connsiteX36" fmla="*/ 5973439 w 6447632"/>
              <a:gd name="connsiteY36" fmla="*/ 2385635 h 5753325"/>
              <a:gd name="connsiteX37" fmla="*/ 5916727 w 6447632"/>
              <a:gd name="connsiteY37" fmla="*/ 2458777 h 5753325"/>
              <a:gd name="connsiteX38" fmla="*/ 5856524 w 6447632"/>
              <a:gd name="connsiteY38" fmla="*/ 2583281 h 5753325"/>
              <a:gd name="connsiteX39" fmla="*/ 5838091 w 6447632"/>
              <a:gd name="connsiteY39" fmla="*/ 2753474 h 5753325"/>
              <a:gd name="connsiteX40" fmla="*/ 5744296 w 6447632"/>
              <a:gd name="connsiteY40" fmla="*/ 2893276 h 5753325"/>
              <a:gd name="connsiteX41" fmla="*/ 5682522 w 6447632"/>
              <a:gd name="connsiteY41" fmla="*/ 3044368 h 5753325"/>
              <a:gd name="connsiteX42" fmla="*/ 5557886 w 6447632"/>
              <a:gd name="connsiteY42" fmla="*/ 3304853 h 5753325"/>
              <a:gd name="connsiteX43" fmla="*/ 5483942 w 6447632"/>
              <a:gd name="connsiteY43" fmla="*/ 3416604 h 5753325"/>
              <a:gd name="connsiteX44" fmla="*/ 5461007 w 6447632"/>
              <a:gd name="connsiteY44" fmla="*/ 3503742 h 5753325"/>
              <a:gd name="connsiteX45" fmla="*/ 5437889 w 6447632"/>
              <a:gd name="connsiteY45" fmla="*/ 3559927 h 5753325"/>
              <a:gd name="connsiteX46" fmla="*/ 5432770 w 6447632"/>
              <a:gd name="connsiteY46" fmla="*/ 3562948 h 5753325"/>
              <a:gd name="connsiteX47" fmla="*/ 5406795 w 6447632"/>
              <a:gd name="connsiteY47" fmla="*/ 3578594 h 5753325"/>
              <a:gd name="connsiteX48" fmla="*/ 5381495 w 6447632"/>
              <a:gd name="connsiteY48" fmla="*/ 3599883 h 5753325"/>
              <a:gd name="connsiteX49" fmla="*/ 5363689 w 6447632"/>
              <a:gd name="connsiteY49" fmla="*/ 3633299 h 5753325"/>
              <a:gd name="connsiteX50" fmla="*/ 5291870 w 6447632"/>
              <a:gd name="connsiteY50" fmla="*/ 3799039 h 5753325"/>
              <a:gd name="connsiteX51" fmla="*/ 5241600 w 6447632"/>
              <a:gd name="connsiteY51" fmla="*/ 3894238 h 5753325"/>
              <a:gd name="connsiteX52" fmla="*/ 5211041 w 6447632"/>
              <a:gd name="connsiteY52" fmla="*/ 3924184 h 5753325"/>
              <a:gd name="connsiteX53" fmla="*/ 5176073 w 6447632"/>
              <a:gd name="connsiteY53" fmla="*/ 3970179 h 5753325"/>
              <a:gd name="connsiteX54" fmla="*/ 5172826 w 6447632"/>
              <a:gd name="connsiteY54" fmla="*/ 3991773 h 5753325"/>
              <a:gd name="connsiteX55" fmla="*/ 5157053 w 6447632"/>
              <a:gd name="connsiteY55" fmla="*/ 3997708 h 5753325"/>
              <a:gd name="connsiteX56" fmla="*/ 5127922 w 6447632"/>
              <a:gd name="connsiteY56" fmla="*/ 4022660 h 5753325"/>
              <a:gd name="connsiteX57" fmla="*/ 5020872 w 6447632"/>
              <a:gd name="connsiteY57" fmla="*/ 4075951 h 5753325"/>
              <a:gd name="connsiteX58" fmla="*/ 4991410 w 6447632"/>
              <a:gd name="connsiteY58" fmla="*/ 4087598 h 5753325"/>
              <a:gd name="connsiteX59" fmla="*/ 4930112 w 6447632"/>
              <a:gd name="connsiteY59" fmla="*/ 4138459 h 5753325"/>
              <a:gd name="connsiteX60" fmla="*/ 4834224 w 6447632"/>
              <a:gd name="connsiteY60" fmla="*/ 4231643 h 5753325"/>
              <a:gd name="connsiteX61" fmla="*/ 4812599 w 6447632"/>
              <a:gd name="connsiteY61" fmla="*/ 4249449 h 5753325"/>
              <a:gd name="connsiteX62" fmla="*/ 4789188 w 6447632"/>
              <a:gd name="connsiteY62" fmla="*/ 4256678 h 5753325"/>
              <a:gd name="connsiteX63" fmla="*/ 4779554 w 6447632"/>
              <a:gd name="connsiteY63" fmla="*/ 4251313 h 5753325"/>
              <a:gd name="connsiteX64" fmla="*/ 4766885 w 6447632"/>
              <a:gd name="connsiteY64" fmla="*/ 4259812 h 5753325"/>
              <a:gd name="connsiteX65" fmla="*/ 4762510 w 6447632"/>
              <a:gd name="connsiteY65" fmla="*/ 4260383 h 5753325"/>
              <a:gd name="connsiteX66" fmla="*/ 4738416 w 6447632"/>
              <a:gd name="connsiteY66" fmla="*/ 4265355 h 5753325"/>
              <a:gd name="connsiteX67" fmla="*/ 4712007 w 6447632"/>
              <a:gd name="connsiteY67" fmla="*/ 4317892 h 5753325"/>
              <a:gd name="connsiteX68" fmla="*/ 4658930 w 6447632"/>
              <a:gd name="connsiteY68" fmla="*/ 4348041 h 5753325"/>
              <a:gd name="connsiteX69" fmla="*/ 4443526 w 6447632"/>
              <a:gd name="connsiteY69" fmla="*/ 4507851 h 5753325"/>
              <a:gd name="connsiteX70" fmla="*/ 4289766 w 6447632"/>
              <a:gd name="connsiteY70" fmla="*/ 4711450 h 5753325"/>
              <a:gd name="connsiteX71" fmla="*/ 4150870 w 6447632"/>
              <a:gd name="connsiteY71" fmla="*/ 4818480 h 5753325"/>
              <a:gd name="connsiteX72" fmla="*/ 4006639 w 6447632"/>
              <a:gd name="connsiteY72" fmla="*/ 4933815 h 5753325"/>
              <a:gd name="connsiteX73" fmla="*/ 3298210 w 6447632"/>
              <a:gd name="connsiteY73" fmla="*/ 5070790 h 5753325"/>
              <a:gd name="connsiteX74" fmla="*/ 2947678 w 6447632"/>
              <a:gd name="connsiteY74" fmla="*/ 5117869 h 5753325"/>
              <a:gd name="connsiteX75" fmla="*/ 2822169 w 6447632"/>
              <a:gd name="connsiteY75" fmla="*/ 5129396 h 5753325"/>
              <a:gd name="connsiteX76" fmla="*/ 2538773 w 6447632"/>
              <a:gd name="connsiteY76" fmla="*/ 5313397 h 5753325"/>
              <a:gd name="connsiteX77" fmla="*/ 2014500 w 6447632"/>
              <a:gd name="connsiteY77" fmla="*/ 5519744 h 5753325"/>
              <a:gd name="connsiteX78" fmla="*/ 1934391 w 6447632"/>
              <a:gd name="connsiteY78" fmla="*/ 5591335 h 5753325"/>
              <a:gd name="connsiteX79" fmla="*/ 1892550 w 6447632"/>
              <a:gd name="connsiteY79" fmla="*/ 5649708 h 5753325"/>
              <a:gd name="connsiteX80" fmla="*/ 1854769 w 6447632"/>
              <a:gd name="connsiteY80" fmla="*/ 5647691 h 5753325"/>
              <a:gd name="connsiteX81" fmla="*/ 1809461 w 6447632"/>
              <a:gd name="connsiteY81" fmla="*/ 5648628 h 5753325"/>
              <a:gd name="connsiteX82" fmla="*/ 1745150 w 6447632"/>
              <a:gd name="connsiteY82" fmla="*/ 5693879 h 5753325"/>
              <a:gd name="connsiteX83" fmla="*/ 1713375 w 6447632"/>
              <a:gd name="connsiteY83" fmla="*/ 5684672 h 5753325"/>
              <a:gd name="connsiteX84" fmla="*/ 1707808 w 6447632"/>
              <a:gd name="connsiteY84" fmla="*/ 5682611 h 5753325"/>
              <a:gd name="connsiteX85" fmla="*/ 1679313 w 6447632"/>
              <a:gd name="connsiteY85" fmla="*/ 5672360 h 5753325"/>
              <a:gd name="connsiteX86" fmla="*/ 1646933 w 6447632"/>
              <a:gd name="connsiteY86" fmla="*/ 5666227 h 5753325"/>
              <a:gd name="connsiteX87" fmla="*/ 1610055 w 6447632"/>
              <a:gd name="connsiteY87" fmla="*/ 5673643 h 5753325"/>
              <a:gd name="connsiteX88" fmla="*/ 1437641 w 6447632"/>
              <a:gd name="connsiteY88" fmla="*/ 5723266 h 5753325"/>
              <a:gd name="connsiteX89" fmla="*/ 1332869 w 6447632"/>
              <a:gd name="connsiteY89" fmla="*/ 5744752 h 5753325"/>
              <a:gd name="connsiteX90" fmla="*/ 1290525 w 6447632"/>
              <a:gd name="connsiteY90" fmla="*/ 5740036 h 5753325"/>
              <a:gd name="connsiteX91" fmla="*/ 1233107 w 6447632"/>
              <a:gd name="connsiteY91" fmla="*/ 5742106 h 5753325"/>
              <a:gd name="connsiteX92" fmla="*/ 1214532 w 6447632"/>
              <a:gd name="connsiteY92" fmla="*/ 5753325 h 5753325"/>
              <a:gd name="connsiteX93" fmla="*/ 1199955 w 6447632"/>
              <a:gd name="connsiteY93" fmla="*/ 5744831 h 5753325"/>
              <a:gd name="connsiteX94" fmla="*/ 1162337 w 6447632"/>
              <a:gd name="connsiteY94" fmla="*/ 5738048 h 5753325"/>
              <a:gd name="connsiteX95" fmla="*/ 1053457 w 6447632"/>
              <a:gd name="connsiteY95" fmla="*/ 5688676 h 5753325"/>
              <a:gd name="connsiteX96" fmla="*/ 1025798 w 6447632"/>
              <a:gd name="connsiteY96" fmla="*/ 5673166 h 5753325"/>
              <a:gd name="connsiteX97" fmla="*/ 947900 w 6447632"/>
              <a:gd name="connsiteY97" fmla="*/ 5657848 h 5753325"/>
              <a:gd name="connsiteX98" fmla="*/ 815627 w 6447632"/>
              <a:gd name="connsiteY98" fmla="*/ 5642557 h 5753325"/>
              <a:gd name="connsiteX99" fmla="*/ 788251 w 6447632"/>
              <a:gd name="connsiteY99" fmla="*/ 5637065 h 5753325"/>
              <a:gd name="connsiteX100" fmla="*/ 767822 w 6447632"/>
              <a:gd name="connsiteY100" fmla="*/ 5623450 h 5753325"/>
              <a:gd name="connsiteX101" fmla="*/ 765791 w 6447632"/>
              <a:gd name="connsiteY101" fmla="*/ 5612539 h 5753325"/>
              <a:gd name="connsiteX102" fmla="*/ 751230 w 6447632"/>
              <a:gd name="connsiteY102" fmla="*/ 5608092 h 5753325"/>
              <a:gd name="connsiteX103" fmla="*/ 748008 w 6447632"/>
              <a:gd name="connsiteY103" fmla="*/ 5605052 h 5753325"/>
              <a:gd name="connsiteX104" fmla="*/ 728871 w 6447632"/>
              <a:gd name="connsiteY104" fmla="*/ 5589469 h 5753325"/>
              <a:gd name="connsiteX105" fmla="*/ 671898 w 6447632"/>
              <a:gd name="connsiteY105" fmla="*/ 5602363 h 5753325"/>
              <a:gd name="connsiteX106" fmla="*/ 615065 w 6447632"/>
              <a:gd name="connsiteY106" fmla="*/ 5580257 h 5753325"/>
              <a:gd name="connsiteX107" fmla="*/ 355785 w 6447632"/>
              <a:gd name="connsiteY107" fmla="*/ 5514383 h 5753325"/>
              <a:gd name="connsiteX108" fmla="*/ 102269 w 6447632"/>
              <a:gd name="connsiteY108" fmla="*/ 5524347 h 5753325"/>
              <a:gd name="connsiteX109" fmla="*/ 13160 w 6447632"/>
              <a:gd name="connsiteY109" fmla="*/ 5514159 h 5753325"/>
              <a:gd name="connsiteX110" fmla="*/ 0 w 6447632"/>
              <a:gd name="connsiteY110" fmla="*/ 5511735 h 5753325"/>
              <a:gd name="connsiteX111" fmla="*/ 0 w 6447632"/>
              <a:gd name="connsiteY111" fmla="*/ 0 h 5753325"/>
              <a:gd name="connsiteX0" fmla="*/ 0 w 6443456"/>
              <a:gd name="connsiteY0" fmla="*/ 0 h 5753325"/>
              <a:gd name="connsiteX1" fmla="*/ 6438980 w 6443456"/>
              <a:gd name="connsiteY1" fmla="*/ 0 h 5753325"/>
              <a:gd name="connsiteX2" fmla="*/ 6439047 w 6443456"/>
              <a:gd name="connsiteY2" fmla="*/ 147 h 5753325"/>
              <a:gd name="connsiteX3" fmla="*/ 6443456 w 6443456"/>
              <a:gd name="connsiteY3" fmla="*/ 130105 h 5753325"/>
              <a:gd name="connsiteX4" fmla="*/ 6422751 w 6443456"/>
              <a:gd name="connsiteY4" fmla="*/ 174163 h 5753325"/>
              <a:gd name="connsiteX5" fmla="*/ 6396598 w 6443456"/>
              <a:gd name="connsiteY5" fmla="*/ 274847 h 5753325"/>
              <a:gd name="connsiteX6" fmla="*/ 6337615 w 6443456"/>
              <a:gd name="connsiteY6" fmla="*/ 471794 h 5753325"/>
              <a:gd name="connsiteX7" fmla="*/ 6304423 w 6443456"/>
              <a:gd name="connsiteY7" fmla="*/ 582623 h 5753325"/>
              <a:gd name="connsiteX8" fmla="*/ 6303977 w 6443456"/>
              <a:gd name="connsiteY8" fmla="*/ 664291 h 5753325"/>
              <a:gd name="connsiteX9" fmla="*/ 6299372 w 6443456"/>
              <a:gd name="connsiteY9" fmla="*/ 697330 h 5753325"/>
              <a:gd name="connsiteX10" fmla="*/ 6309888 w 6443456"/>
              <a:gd name="connsiteY10" fmla="*/ 754001 h 5753325"/>
              <a:gd name="connsiteX11" fmla="*/ 6339879 w 6443456"/>
              <a:gd name="connsiteY11" fmla="*/ 811136 h 5753325"/>
              <a:gd name="connsiteX12" fmla="*/ 6330065 w 6443456"/>
              <a:gd name="connsiteY12" fmla="*/ 893399 h 5753325"/>
              <a:gd name="connsiteX13" fmla="*/ 6328618 w 6443456"/>
              <a:gd name="connsiteY13" fmla="*/ 1009766 h 5753325"/>
              <a:gd name="connsiteX14" fmla="*/ 6320797 w 6443456"/>
              <a:gd name="connsiteY14" fmla="*/ 1146964 h 5753325"/>
              <a:gd name="connsiteX15" fmla="*/ 6334400 w 6443456"/>
              <a:gd name="connsiteY15" fmla="*/ 1280757 h 5753325"/>
              <a:gd name="connsiteX16" fmla="*/ 6356023 w 6443456"/>
              <a:gd name="connsiteY16" fmla="*/ 1356227 h 5753325"/>
              <a:gd name="connsiteX17" fmla="*/ 6356157 w 6443456"/>
              <a:gd name="connsiteY17" fmla="*/ 1361967 h 5753325"/>
              <a:gd name="connsiteX18" fmla="*/ 6350613 w 6443456"/>
              <a:gd name="connsiteY18" fmla="*/ 1393569 h 5753325"/>
              <a:gd name="connsiteX19" fmla="*/ 6357062 w 6443456"/>
              <a:gd name="connsiteY19" fmla="*/ 1444071 h 5753325"/>
              <a:gd name="connsiteX20" fmla="*/ 6364832 w 6443456"/>
              <a:gd name="connsiteY20" fmla="*/ 1478763 h 5753325"/>
              <a:gd name="connsiteX21" fmla="*/ 6369745 w 6443456"/>
              <a:gd name="connsiteY21" fmla="*/ 1495680 h 5753325"/>
              <a:gd name="connsiteX22" fmla="*/ 6370898 w 6443456"/>
              <a:gd name="connsiteY22" fmla="*/ 1513331 h 5753325"/>
              <a:gd name="connsiteX23" fmla="*/ 6339773 w 6443456"/>
              <a:gd name="connsiteY23" fmla="*/ 1527414 h 5753325"/>
              <a:gd name="connsiteX24" fmla="*/ 6321854 w 6443456"/>
              <a:gd name="connsiteY24" fmla="*/ 1635366 h 5753325"/>
              <a:gd name="connsiteX25" fmla="*/ 6299489 w 6443456"/>
              <a:gd name="connsiteY25" fmla="*/ 1784860 h 5753325"/>
              <a:gd name="connsiteX26" fmla="*/ 6267878 w 6443456"/>
              <a:gd name="connsiteY26" fmla="*/ 1858572 h 5753325"/>
              <a:gd name="connsiteX27" fmla="*/ 6251146 w 6443456"/>
              <a:gd name="connsiteY27" fmla="*/ 1926167 h 5753325"/>
              <a:gd name="connsiteX28" fmla="*/ 6210686 w 6443456"/>
              <a:gd name="connsiteY28" fmla="*/ 2014834 h 5753325"/>
              <a:gd name="connsiteX29" fmla="*/ 6106652 w 6443456"/>
              <a:gd name="connsiteY29" fmla="*/ 2150572 h 5753325"/>
              <a:gd name="connsiteX30" fmla="*/ 6097813 w 6443456"/>
              <a:gd name="connsiteY30" fmla="*/ 2172208 h 5753325"/>
              <a:gd name="connsiteX31" fmla="*/ 6095990 w 6443456"/>
              <a:gd name="connsiteY31" fmla="*/ 2181185 h 5753325"/>
              <a:gd name="connsiteX32" fmla="*/ 6090126 w 6443456"/>
              <a:gd name="connsiteY32" fmla="*/ 2192533 h 5753325"/>
              <a:gd name="connsiteX33" fmla="*/ 6089503 w 6443456"/>
              <a:gd name="connsiteY33" fmla="*/ 2192543 h 5753325"/>
              <a:gd name="connsiteX34" fmla="*/ 6084946 w 6443456"/>
              <a:gd name="connsiteY34" fmla="*/ 2203694 h 5753325"/>
              <a:gd name="connsiteX35" fmla="*/ 5987861 w 6443456"/>
              <a:gd name="connsiteY35" fmla="*/ 2304868 h 5753325"/>
              <a:gd name="connsiteX36" fmla="*/ 5973439 w 6443456"/>
              <a:gd name="connsiteY36" fmla="*/ 2385635 h 5753325"/>
              <a:gd name="connsiteX37" fmla="*/ 5916727 w 6443456"/>
              <a:gd name="connsiteY37" fmla="*/ 2458777 h 5753325"/>
              <a:gd name="connsiteX38" fmla="*/ 5856524 w 6443456"/>
              <a:gd name="connsiteY38" fmla="*/ 2583281 h 5753325"/>
              <a:gd name="connsiteX39" fmla="*/ 5838091 w 6443456"/>
              <a:gd name="connsiteY39" fmla="*/ 2753474 h 5753325"/>
              <a:gd name="connsiteX40" fmla="*/ 5744296 w 6443456"/>
              <a:gd name="connsiteY40" fmla="*/ 2893276 h 5753325"/>
              <a:gd name="connsiteX41" fmla="*/ 5682522 w 6443456"/>
              <a:gd name="connsiteY41" fmla="*/ 3044368 h 5753325"/>
              <a:gd name="connsiteX42" fmla="*/ 5557886 w 6443456"/>
              <a:gd name="connsiteY42" fmla="*/ 3304853 h 5753325"/>
              <a:gd name="connsiteX43" fmla="*/ 5483942 w 6443456"/>
              <a:gd name="connsiteY43" fmla="*/ 3416604 h 5753325"/>
              <a:gd name="connsiteX44" fmla="*/ 5461007 w 6443456"/>
              <a:gd name="connsiteY44" fmla="*/ 3503742 h 5753325"/>
              <a:gd name="connsiteX45" fmla="*/ 5437889 w 6443456"/>
              <a:gd name="connsiteY45" fmla="*/ 3559927 h 5753325"/>
              <a:gd name="connsiteX46" fmla="*/ 5432770 w 6443456"/>
              <a:gd name="connsiteY46" fmla="*/ 3562948 h 5753325"/>
              <a:gd name="connsiteX47" fmla="*/ 5406795 w 6443456"/>
              <a:gd name="connsiteY47" fmla="*/ 3578594 h 5753325"/>
              <a:gd name="connsiteX48" fmla="*/ 5381495 w 6443456"/>
              <a:gd name="connsiteY48" fmla="*/ 3599883 h 5753325"/>
              <a:gd name="connsiteX49" fmla="*/ 5363689 w 6443456"/>
              <a:gd name="connsiteY49" fmla="*/ 3633299 h 5753325"/>
              <a:gd name="connsiteX50" fmla="*/ 5291870 w 6443456"/>
              <a:gd name="connsiteY50" fmla="*/ 3799039 h 5753325"/>
              <a:gd name="connsiteX51" fmla="*/ 5241600 w 6443456"/>
              <a:gd name="connsiteY51" fmla="*/ 3894238 h 5753325"/>
              <a:gd name="connsiteX52" fmla="*/ 5211041 w 6443456"/>
              <a:gd name="connsiteY52" fmla="*/ 3924184 h 5753325"/>
              <a:gd name="connsiteX53" fmla="*/ 5176073 w 6443456"/>
              <a:gd name="connsiteY53" fmla="*/ 3970179 h 5753325"/>
              <a:gd name="connsiteX54" fmla="*/ 5172826 w 6443456"/>
              <a:gd name="connsiteY54" fmla="*/ 3991773 h 5753325"/>
              <a:gd name="connsiteX55" fmla="*/ 5157053 w 6443456"/>
              <a:gd name="connsiteY55" fmla="*/ 3997708 h 5753325"/>
              <a:gd name="connsiteX56" fmla="*/ 5127922 w 6443456"/>
              <a:gd name="connsiteY56" fmla="*/ 4022660 h 5753325"/>
              <a:gd name="connsiteX57" fmla="*/ 5020872 w 6443456"/>
              <a:gd name="connsiteY57" fmla="*/ 4075951 h 5753325"/>
              <a:gd name="connsiteX58" fmla="*/ 4991410 w 6443456"/>
              <a:gd name="connsiteY58" fmla="*/ 4087598 h 5753325"/>
              <a:gd name="connsiteX59" fmla="*/ 4930112 w 6443456"/>
              <a:gd name="connsiteY59" fmla="*/ 4138459 h 5753325"/>
              <a:gd name="connsiteX60" fmla="*/ 4834224 w 6443456"/>
              <a:gd name="connsiteY60" fmla="*/ 4231643 h 5753325"/>
              <a:gd name="connsiteX61" fmla="*/ 4812599 w 6443456"/>
              <a:gd name="connsiteY61" fmla="*/ 4249449 h 5753325"/>
              <a:gd name="connsiteX62" fmla="*/ 4789188 w 6443456"/>
              <a:gd name="connsiteY62" fmla="*/ 4256678 h 5753325"/>
              <a:gd name="connsiteX63" fmla="*/ 4779554 w 6443456"/>
              <a:gd name="connsiteY63" fmla="*/ 4251313 h 5753325"/>
              <a:gd name="connsiteX64" fmla="*/ 4766885 w 6443456"/>
              <a:gd name="connsiteY64" fmla="*/ 4259812 h 5753325"/>
              <a:gd name="connsiteX65" fmla="*/ 4762510 w 6443456"/>
              <a:gd name="connsiteY65" fmla="*/ 4260383 h 5753325"/>
              <a:gd name="connsiteX66" fmla="*/ 4738416 w 6443456"/>
              <a:gd name="connsiteY66" fmla="*/ 4265355 h 5753325"/>
              <a:gd name="connsiteX67" fmla="*/ 4712007 w 6443456"/>
              <a:gd name="connsiteY67" fmla="*/ 4317892 h 5753325"/>
              <a:gd name="connsiteX68" fmla="*/ 4658930 w 6443456"/>
              <a:gd name="connsiteY68" fmla="*/ 4348041 h 5753325"/>
              <a:gd name="connsiteX69" fmla="*/ 4443526 w 6443456"/>
              <a:gd name="connsiteY69" fmla="*/ 4507851 h 5753325"/>
              <a:gd name="connsiteX70" fmla="*/ 4289766 w 6443456"/>
              <a:gd name="connsiteY70" fmla="*/ 4711450 h 5753325"/>
              <a:gd name="connsiteX71" fmla="*/ 4150870 w 6443456"/>
              <a:gd name="connsiteY71" fmla="*/ 4818480 h 5753325"/>
              <a:gd name="connsiteX72" fmla="*/ 4006639 w 6443456"/>
              <a:gd name="connsiteY72" fmla="*/ 4933815 h 5753325"/>
              <a:gd name="connsiteX73" fmla="*/ 3298210 w 6443456"/>
              <a:gd name="connsiteY73" fmla="*/ 5070790 h 5753325"/>
              <a:gd name="connsiteX74" fmla="*/ 2947678 w 6443456"/>
              <a:gd name="connsiteY74" fmla="*/ 5117869 h 5753325"/>
              <a:gd name="connsiteX75" fmla="*/ 2822169 w 6443456"/>
              <a:gd name="connsiteY75" fmla="*/ 5129396 h 5753325"/>
              <a:gd name="connsiteX76" fmla="*/ 2538773 w 6443456"/>
              <a:gd name="connsiteY76" fmla="*/ 5313397 h 5753325"/>
              <a:gd name="connsiteX77" fmla="*/ 2014500 w 6443456"/>
              <a:gd name="connsiteY77" fmla="*/ 5519744 h 5753325"/>
              <a:gd name="connsiteX78" fmla="*/ 1934391 w 6443456"/>
              <a:gd name="connsiteY78" fmla="*/ 5591335 h 5753325"/>
              <a:gd name="connsiteX79" fmla="*/ 1892550 w 6443456"/>
              <a:gd name="connsiteY79" fmla="*/ 5649708 h 5753325"/>
              <a:gd name="connsiteX80" fmla="*/ 1854769 w 6443456"/>
              <a:gd name="connsiteY80" fmla="*/ 5647691 h 5753325"/>
              <a:gd name="connsiteX81" fmla="*/ 1809461 w 6443456"/>
              <a:gd name="connsiteY81" fmla="*/ 5648628 h 5753325"/>
              <a:gd name="connsiteX82" fmla="*/ 1745150 w 6443456"/>
              <a:gd name="connsiteY82" fmla="*/ 5693879 h 5753325"/>
              <a:gd name="connsiteX83" fmla="*/ 1713375 w 6443456"/>
              <a:gd name="connsiteY83" fmla="*/ 5684672 h 5753325"/>
              <a:gd name="connsiteX84" fmla="*/ 1707808 w 6443456"/>
              <a:gd name="connsiteY84" fmla="*/ 5682611 h 5753325"/>
              <a:gd name="connsiteX85" fmla="*/ 1679313 w 6443456"/>
              <a:gd name="connsiteY85" fmla="*/ 5672360 h 5753325"/>
              <a:gd name="connsiteX86" fmla="*/ 1646933 w 6443456"/>
              <a:gd name="connsiteY86" fmla="*/ 5666227 h 5753325"/>
              <a:gd name="connsiteX87" fmla="*/ 1610055 w 6443456"/>
              <a:gd name="connsiteY87" fmla="*/ 5673643 h 5753325"/>
              <a:gd name="connsiteX88" fmla="*/ 1437641 w 6443456"/>
              <a:gd name="connsiteY88" fmla="*/ 5723266 h 5753325"/>
              <a:gd name="connsiteX89" fmla="*/ 1332869 w 6443456"/>
              <a:gd name="connsiteY89" fmla="*/ 5744752 h 5753325"/>
              <a:gd name="connsiteX90" fmla="*/ 1290525 w 6443456"/>
              <a:gd name="connsiteY90" fmla="*/ 5740036 h 5753325"/>
              <a:gd name="connsiteX91" fmla="*/ 1233107 w 6443456"/>
              <a:gd name="connsiteY91" fmla="*/ 5742106 h 5753325"/>
              <a:gd name="connsiteX92" fmla="*/ 1214532 w 6443456"/>
              <a:gd name="connsiteY92" fmla="*/ 5753325 h 5753325"/>
              <a:gd name="connsiteX93" fmla="*/ 1199955 w 6443456"/>
              <a:gd name="connsiteY93" fmla="*/ 5744831 h 5753325"/>
              <a:gd name="connsiteX94" fmla="*/ 1162337 w 6443456"/>
              <a:gd name="connsiteY94" fmla="*/ 5738048 h 5753325"/>
              <a:gd name="connsiteX95" fmla="*/ 1053457 w 6443456"/>
              <a:gd name="connsiteY95" fmla="*/ 5688676 h 5753325"/>
              <a:gd name="connsiteX96" fmla="*/ 1025798 w 6443456"/>
              <a:gd name="connsiteY96" fmla="*/ 5673166 h 5753325"/>
              <a:gd name="connsiteX97" fmla="*/ 947900 w 6443456"/>
              <a:gd name="connsiteY97" fmla="*/ 5657848 h 5753325"/>
              <a:gd name="connsiteX98" fmla="*/ 815627 w 6443456"/>
              <a:gd name="connsiteY98" fmla="*/ 5642557 h 5753325"/>
              <a:gd name="connsiteX99" fmla="*/ 788251 w 6443456"/>
              <a:gd name="connsiteY99" fmla="*/ 5637065 h 5753325"/>
              <a:gd name="connsiteX100" fmla="*/ 767822 w 6443456"/>
              <a:gd name="connsiteY100" fmla="*/ 5623450 h 5753325"/>
              <a:gd name="connsiteX101" fmla="*/ 765791 w 6443456"/>
              <a:gd name="connsiteY101" fmla="*/ 5612539 h 5753325"/>
              <a:gd name="connsiteX102" fmla="*/ 751230 w 6443456"/>
              <a:gd name="connsiteY102" fmla="*/ 5608092 h 5753325"/>
              <a:gd name="connsiteX103" fmla="*/ 748008 w 6443456"/>
              <a:gd name="connsiteY103" fmla="*/ 5605052 h 5753325"/>
              <a:gd name="connsiteX104" fmla="*/ 728871 w 6443456"/>
              <a:gd name="connsiteY104" fmla="*/ 5589469 h 5753325"/>
              <a:gd name="connsiteX105" fmla="*/ 671898 w 6443456"/>
              <a:gd name="connsiteY105" fmla="*/ 5602363 h 5753325"/>
              <a:gd name="connsiteX106" fmla="*/ 615065 w 6443456"/>
              <a:gd name="connsiteY106" fmla="*/ 5580257 h 5753325"/>
              <a:gd name="connsiteX107" fmla="*/ 355785 w 6443456"/>
              <a:gd name="connsiteY107" fmla="*/ 5514383 h 5753325"/>
              <a:gd name="connsiteX108" fmla="*/ 102269 w 6443456"/>
              <a:gd name="connsiteY108" fmla="*/ 5524347 h 5753325"/>
              <a:gd name="connsiteX109" fmla="*/ 13160 w 6443456"/>
              <a:gd name="connsiteY109" fmla="*/ 5514159 h 5753325"/>
              <a:gd name="connsiteX110" fmla="*/ 0 w 6443456"/>
              <a:gd name="connsiteY110" fmla="*/ 5511735 h 5753325"/>
              <a:gd name="connsiteX111" fmla="*/ 0 w 6443456"/>
              <a:gd name="connsiteY111" fmla="*/ 0 h 575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6443456" h="5753325">
                <a:moveTo>
                  <a:pt x="0" y="0"/>
                </a:moveTo>
                <a:lnTo>
                  <a:pt x="6438980" y="0"/>
                </a:lnTo>
                <a:cubicBezTo>
                  <a:pt x="6439002" y="49"/>
                  <a:pt x="6439025" y="98"/>
                  <a:pt x="6439047" y="147"/>
                </a:cubicBezTo>
                <a:lnTo>
                  <a:pt x="6443456" y="130105"/>
                </a:lnTo>
                <a:cubicBezTo>
                  <a:pt x="6430828" y="154008"/>
                  <a:pt x="6411458" y="168030"/>
                  <a:pt x="6422751" y="174163"/>
                </a:cubicBezTo>
                <a:cubicBezTo>
                  <a:pt x="6418487" y="214830"/>
                  <a:pt x="6390727" y="235497"/>
                  <a:pt x="6396598" y="274847"/>
                </a:cubicBezTo>
                <a:cubicBezTo>
                  <a:pt x="6403386" y="335822"/>
                  <a:pt x="6333127" y="414969"/>
                  <a:pt x="6337615" y="471794"/>
                </a:cubicBezTo>
                <a:cubicBezTo>
                  <a:pt x="6324407" y="534783"/>
                  <a:pt x="6296331" y="556933"/>
                  <a:pt x="6304423" y="582623"/>
                </a:cubicBezTo>
                <a:cubicBezTo>
                  <a:pt x="6293676" y="611941"/>
                  <a:pt x="6296956" y="631352"/>
                  <a:pt x="6303977" y="664291"/>
                </a:cubicBezTo>
                <a:cubicBezTo>
                  <a:pt x="6302444" y="677879"/>
                  <a:pt x="6301462" y="685268"/>
                  <a:pt x="6299372" y="697330"/>
                </a:cubicBezTo>
                <a:cubicBezTo>
                  <a:pt x="6314387" y="714913"/>
                  <a:pt x="6313827" y="721408"/>
                  <a:pt x="6309888" y="754001"/>
                </a:cubicBezTo>
                <a:cubicBezTo>
                  <a:pt x="6306930" y="769492"/>
                  <a:pt x="6343751" y="814234"/>
                  <a:pt x="6339879" y="811136"/>
                </a:cubicBezTo>
                <a:lnTo>
                  <a:pt x="6330065" y="893399"/>
                </a:lnTo>
                <a:cubicBezTo>
                  <a:pt x="6341065" y="929331"/>
                  <a:pt x="6340586" y="969703"/>
                  <a:pt x="6328618" y="1009766"/>
                </a:cubicBezTo>
                <a:cubicBezTo>
                  <a:pt x="6286987" y="1110847"/>
                  <a:pt x="6336677" y="1067927"/>
                  <a:pt x="6320797" y="1146964"/>
                </a:cubicBezTo>
                <a:cubicBezTo>
                  <a:pt x="6308238" y="1199586"/>
                  <a:pt x="6355190" y="1221191"/>
                  <a:pt x="6334400" y="1280757"/>
                </a:cubicBezTo>
                <a:lnTo>
                  <a:pt x="6356023" y="1356227"/>
                </a:lnTo>
                <a:cubicBezTo>
                  <a:pt x="6356068" y="1358140"/>
                  <a:pt x="6356112" y="1360054"/>
                  <a:pt x="6356157" y="1361967"/>
                </a:cubicBezTo>
                <a:cubicBezTo>
                  <a:pt x="6355533" y="1373512"/>
                  <a:pt x="6353847" y="1384370"/>
                  <a:pt x="6350613" y="1393569"/>
                </a:cubicBezTo>
                <a:cubicBezTo>
                  <a:pt x="6364468" y="1383914"/>
                  <a:pt x="6345614" y="1435855"/>
                  <a:pt x="6357062" y="1444071"/>
                </a:cubicBezTo>
                <a:cubicBezTo>
                  <a:pt x="6366618" y="1448518"/>
                  <a:pt x="6363125" y="1465312"/>
                  <a:pt x="6364832" y="1478763"/>
                </a:cubicBezTo>
                <a:cubicBezTo>
                  <a:pt x="6367033" y="1481449"/>
                  <a:pt x="6368644" y="1487606"/>
                  <a:pt x="6369745" y="1495680"/>
                </a:cubicBezTo>
                <a:cubicBezTo>
                  <a:pt x="6370129" y="1501564"/>
                  <a:pt x="6370514" y="1507447"/>
                  <a:pt x="6370898" y="1513331"/>
                </a:cubicBezTo>
                <a:lnTo>
                  <a:pt x="6339773" y="1527414"/>
                </a:lnTo>
                <a:cubicBezTo>
                  <a:pt x="6334226" y="1566662"/>
                  <a:pt x="6321052" y="1604564"/>
                  <a:pt x="6321854" y="1635366"/>
                </a:cubicBezTo>
                <a:cubicBezTo>
                  <a:pt x="6320655" y="1701187"/>
                  <a:pt x="6292278" y="1721205"/>
                  <a:pt x="6299489" y="1784860"/>
                </a:cubicBezTo>
                <a:cubicBezTo>
                  <a:pt x="6294212" y="1831400"/>
                  <a:pt x="6277478" y="1829559"/>
                  <a:pt x="6267878" y="1858572"/>
                </a:cubicBezTo>
                <a:lnTo>
                  <a:pt x="6251146" y="1926167"/>
                </a:lnTo>
                <a:lnTo>
                  <a:pt x="6210686" y="2014834"/>
                </a:lnTo>
                <a:lnTo>
                  <a:pt x="6106652" y="2150572"/>
                </a:lnTo>
                <a:lnTo>
                  <a:pt x="6097813" y="2172208"/>
                </a:lnTo>
                <a:lnTo>
                  <a:pt x="6095990" y="2181185"/>
                </a:lnTo>
                <a:cubicBezTo>
                  <a:pt x="6094176" y="2187056"/>
                  <a:pt x="6092249" y="2190556"/>
                  <a:pt x="6090126" y="2192533"/>
                </a:cubicBezTo>
                <a:lnTo>
                  <a:pt x="6089503" y="2192543"/>
                </a:lnTo>
                <a:lnTo>
                  <a:pt x="6084946" y="2203694"/>
                </a:lnTo>
                <a:cubicBezTo>
                  <a:pt x="6068006" y="2222414"/>
                  <a:pt x="6006445" y="2274546"/>
                  <a:pt x="5987861" y="2304868"/>
                </a:cubicBezTo>
                <a:lnTo>
                  <a:pt x="5973439" y="2385635"/>
                </a:lnTo>
                <a:lnTo>
                  <a:pt x="5916727" y="2458777"/>
                </a:lnTo>
                <a:cubicBezTo>
                  <a:pt x="5897241" y="2491718"/>
                  <a:pt x="5869630" y="2534165"/>
                  <a:pt x="5856524" y="2583281"/>
                </a:cubicBezTo>
                <a:cubicBezTo>
                  <a:pt x="5857506" y="2592319"/>
                  <a:pt x="5833326" y="2744711"/>
                  <a:pt x="5838091" y="2753474"/>
                </a:cubicBezTo>
                <a:cubicBezTo>
                  <a:pt x="5785248" y="2871502"/>
                  <a:pt x="5778642" y="2803565"/>
                  <a:pt x="5744296" y="2893276"/>
                </a:cubicBezTo>
                <a:cubicBezTo>
                  <a:pt x="5695297" y="2988328"/>
                  <a:pt x="5724634" y="2958553"/>
                  <a:pt x="5682522" y="3044368"/>
                </a:cubicBezTo>
                <a:cubicBezTo>
                  <a:pt x="5632185" y="3125072"/>
                  <a:pt x="5597317" y="3217236"/>
                  <a:pt x="5557886" y="3304853"/>
                </a:cubicBezTo>
                <a:cubicBezTo>
                  <a:pt x="5482395" y="3325072"/>
                  <a:pt x="5519234" y="3371478"/>
                  <a:pt x="5483942" y="3416604"/>
                </a:cubicBezTo>
                <a:cubicBezTo>
                  <a:pt x="5462927" y="3437263"/>
                  <a:pt x="5484515" y="3475608"/>
                  <a:pt x="5461007" y="3503742"/>
                </a:cubicBezTo>
                <a:cubicBezTo>
                  <a:pt x="5452964" y="3510933"/>
                  <a:pt x="5447709" y="3554203"/>
                  <a:pt x="5437889" y="3559927"/>
                </a:cubicBezTo>
                <a:lnTo>
                  <a:pt x="5432770" y="3562948"/>
                </a:lnTo>
                <a:lnTo>
                  <a:pt x="5406795" y="3578594"/>
                </a:lnTo>
                <a:lnTo>
                  <a:pt x="5381495" y="3599883"/>
                </a:lnTo>
                <a:cubicBezTo>
                  <a:pt x="5373777" y="3608845"/>
                  <a:pt x="5367528" y="3619642"/>
                  <a:pt x="5363689" y="3633299"/>
                </a:cubicBezTo>
                <a:cubicBezTo>
                  <a:pt x="5370837" y="3689178"/>
                  <a:pt x="5280250" y="3728687"/>
                  <a:pt x="5291870" y="3799039"/>
                </a:cubicBezTo>
                <a:cubicBezTo>
                  <a:pt x="5291660" y="3823262"/>
                  <a:pt x="5263601" y="3888134"/>
                  <a:pt x="5241600" y="3894238"/>
                </a:cubicBezTo>
                <a:cubicBezTo>
                  <a:pt x="5232312" y="3906493"/>
                  <a:pt x="5231731" y="3924583"/>
                  <a:pt x="5211041" y="3924184"/>
                </a:cubicBezTo>
                <a:cubicBezTo>
                  <a:pt x="5184976" y="3926521"/>
                  <a:pt x="5198956" y="3986438"/>
                  <a:pt x="5176073" y="3970179"/>
                </a:cubicBezTo>
                <a:lnTo>
                  <a:pt x="5172826" y="3991773"/>
                </a:lnTo>
                <a:lnTo>
                  <a:pt x="5157053" y="3997708"/>
                </a:lnTo>
                <a:cubicBezTo>
                  <a:pt x="5140589" y="4003541"/>
                  <a:pt x="5128715" y="4008828"/>
                  <a:pt x="5127922" y="4022660"/>
                </a:cubicBezTo>
                <a:cubicBezTo>
                  <a:pt x="5105225" y="4035701"/>
                  <a:pt x="5043623" y="4065128"/>
                  <a:pt x="5020872" y="4075951"/>
                </a:cubicBezTo>
                <a:cubicBezTo>
                  <a:pt x="5006705" y="4069570"/>
                  <a:pt x="5001251" y="4081880"/>
                  <a:pt x="4991410" y="4087598"/>
                </a:cubicBezTo>
                <a:cubicBezTo>
                  <a:pt x="4974522" y="4085320"/>
                  <a:pt x="4937025" y="4121806"/>
                  <a:pt x="4930112" y="4138459"/>
                </a:cubicBezTo>
                <a:cubicBezTo>
                  <a:pt x="4918473" y="4190437"/>
                  <a:pt x="4844909" y="4190974"/>
                  <a:pt x="4834224" y="4231643"/>
                </a:cubicBezTo>
                <a:cubicBezTo>
                  <a:pt x="4827758" y="4239937"/>
                  <a:pt x="4820427" y="4245543"/>
                  <a:pt x="4812599" y="4249449"/>
                </a:cubicBezTo>
                <a:lnTo>
                  <a:pt x="4789188" y="4256678"/>
                </a:lnTo>
                <a:lnTo>
                  <a:pt x="4779554" y="4251313"/>
                </a:lnTo>
                <a:lnTo>
                  <a:pt x="4766885" y="4259812"/>
                </a:lnTo>
                <a:lnTo>
                  <a:pt x="4762510" y="4260383"/>
                </a:lnTo>
                <a:cubicBezTo>
                  <a:pt x="4754131" y="4261437"/>
                  <a:pt x="4745977" y="4262766"/>
                  <a:pt x="4738416" y="4265355"/>
                </a:cubicBezTo>
                <a:cubicBezTo>
                  <a:pt x="4764694" y="4302719"/>
                  <a:pt x="4678447" y="4293536"/>
                  <a:pt x="4712007" y="4317892"/>
                </a:cubicBezTo>
                <a:cubicBezTo>
                  <a:pt x="4675039" y="4338619"/>
                  <a:pt x="4716682" y="4356361"/>
                  <a:pt x="4658930" y="4348041"/>
                </a:cubicBezTo>
                <a:cubicBezTo>
                  <a:pt x="4614182" y="4379702"/>
                  <a:pt x="4505053" y="4447283"/>
                  <a:pt x="4443526" y="4507851"/>
                </a:cubicBezTo>
                <a:cubicBezTo>
                  <a:pt x="4410144" y="4540439"/>
                  <a:pt x="4338540" y="4659677"/>
                  <a:pt x="4289766" y="4711450"/>
                </a:cubicBezTo>
                <a:cubicBezTo>
                  <a:pt x="4238344" y="4747694"/>
                  <a:pt x="4215457" y="4807131"/>
                  <a:pt x="4150870" y="4818480"/>
                </a:cubicBezTo>
                <a:cubicBezTo>
                  <a:pt x="4103683" y="4855538"/>
                  <a:pt x="4148748" y="4891762"/>
                  <a:pt x="4006639" y="4933815"/>
                </a:cubicBezTo>
                <a:cubicBezTo>
                  <a:pt x="3736045" y="4990755"/>
                  <a:pt x="3474704" y="5040115"/>
                  <a:pt x="3298210" y="5070790"/>
                </a:cubicBezTo>
                <a:cubicBezTo>
                  <a:pt x="3121717" y="5101466"/>
                  <a:pt x="3041810" y="5115566"/>
                  <a:pt x="2947678" y="5117869"/>
                </a:cubicBezTo>
                <a:cubicBezTo>
                  <a:pt x="2853544" y="5120174"/>
                  <a:pt x="2858560" y="5135060"/>
                  <a:pt x="2822169" y="5129396"/>
                </a:cubicBezTo>
                <a:lnTo>
                  <a:pt x="2538773" y="5313397"/>
                </a:lnTo>
                <a:cubicBezTo>
                  <a:pt x="2405817" y="5334661"/>
                  <a:pt x="2144167" y="5431620"/>
                  <a:pt x="2014500" y="5519744"/>
                </a:cubicBezTo>
                <a:cubicBezTo>
                  <a:pt x="1982084" y="5541774"/>
                  <a:pt x="1956346" y="5565847"/>
                  <a:pt x="1934391" y="5591335"/>
                </a:cubicBezTo>
                <a:lnTo>
                  <a:pt x="1892550" y="5649708"/>
                </a:lnTo>
                <a:lnTo>
                  <a:pt x="1854769" y="5647691"/>
                </a:lnTo>
                <a:cubicBezTo>
                  <a:pt x="1838936" y="5647705"/>
                  <a:pt x="1823701" y="5648312"/>
                  <a:pt x="1809461" y="5648628"/>
                </a:cubicBezTo>
                <a:cubicBezTo>
                  <a:pt x="1834147" y="5698228"/>
                  <a:pt x="1737274" y="5633540"/>
                  <a:pt x="1745150" y="5693879"/>
                </a:cubicBezTo>
                <a:cubicBezTo>
                  <a:pt x="1734532" y="5692199"/>
                  <a:pt x="1724002" y="5688669"/>
                  <a:pt x="1713375" y="5684672"/>
                </a:cubicBezTo>
                <a:lnTo>
                  <a:pt x="1707808" y="5682611"/>
                </a:lnTo>
                <a:lnTo>
                  <a:pt x="1679313" y="5672360"/>
                </a:lnTo>
                <a:lnTo>
                  <a:pt x="1646933" y="5666227"/>
                </a:lnTo>
                <a:cubicBezTo>
                  <a:pt x="1635170" y="5665926"/>
                  <a:pt x="1622939" y="5667937"/>
                  <a:pt x="1610055" y="5673643"/>
                </a:cubicBezTo>
                <a:cubicBezTo>
                  <a:pt x="1571890" y="5714775"/>
                  <a:pt x="1484024" y="5669440"/>
                  <a:pt x="1437641" y="5723266"/>
                </a:cubicBezTo>
                <a:cubicBezTo>
                  <a:pt x="1418992" y="5738521"/>
                  <a:pt x="1351540" y="5757985"/>
                  <a:pt x="1332869" y="5744752"/>
                </a:cubicBezTo>
                <a:cubicBezTo>
                  <a:pt x="1317589" y="5745326"/>
                  <a:pt x="1303391" y="5756388"/>
                  <a:pt x="1290525" y="5740036"/>
                </a:cubicBezTo>
                <a:cubicBezTo>
                  <a:pt x="1272146" y="5721242"/>
                  <a:pt x="1235243" y="5770261"/>
                  <a:pt x="1233107" y="5742106"/>
                </a:cubicBezTo>
                <a:lnTo>
                  <a:pt x="1214532" y="5753325"/>
                </a:lnTo>
                <a:lnTo>
                  <a:pt x="1199955" y="5744831"/>
                </a:lnTo>
                <a:cubicBezTo>
                  <a:pt x="1185016" y="5735734"/>
                  <a:pt x="1173414" y="5729861"/>
                  <a:pt x="1162337" y="5738048"/>
                </a:cubicBezTo>
                <a:cubicBezTo>
                  <a:pt x="1137920" y="5728689"/>
                  <a:pt x="1076212" y="5699490"/>
                  <a:pt x="1053457" y="5688676"/>
                </a:cubicBezTo>
                <a:cubicBezTo>
                  <a:pt x="1049315" y="5673592"/>
                  <a:pt x="1036434" y="5677184"/>
                  <a:pt x="1025798" y="5673166"/>
                </a:cubicBezTo>
                <a:cubicBezTo>
                  <a:pt x="1016787" y="5658576"/>
                  <a:pt x="965030" y="5652626"/>
                  <a:pt x="947900" y="5657848"/>
                </a:cubicBezTo>
                <a:cubicBezTo>
                  <a:pt x="900757" y="5681878"/>
                  <a:pt x="853518" y="5624981"/>
                  <a:pt x="815627" y="5642557"/>
                </a:cubicBezTo>
                <a:cubicBezTo>
                  <a:pt x="805172" y="5642805"/>
                  <a:pt x="796221" y="5640669"/>
                  <a:pt x="788251" y="5637065"/>
                </a:cubicBezTo>
                <a:lnTo>
                  <a:pt x="767822" y="5623450"/>
                </a:lnTo>
                <a:lnTo>
                  <a:pt x="765791" y="5612539"/>
                </a:lnTo>
                <a:lnTo>
                  <a:pt x="751230" y="5608092"/>
                </a:lnTo>
                <a:lnTo>
                  <a:pt x="748008" y="5605052"/>
                </a:lnTo>
                <a:cubicBezTo>
                  <a:pt x="741868" y="5599203"/>
                  <a:pt x="735661" y="5593704"/>
                  <a:pt x="728871" y="5589469"/>
                </a:cubicBezTo>
                <a:cubicBezTo>
                  <a:pt x="717035" y="5633700"/>
                  <a:pt x="669153" y="5560747"/>
                  <a:pt x="671898" y="5602363"/>
                </a:cubicBezTo>
                <a:cubicBezTo>
                  <a:pt x="632522" y="5586794"/>
                  <a:pt x="645467" y="5630489"/>
                  <a:pt x="615065" y="5580257"/>
                </a:cubicBezTo>
                <a:cubicBezTo>
                  <a:pt x="562379" y="5565593"/>
                  <a:pt x="441250" y="5523701"/>
                  <a:pt x="355785" y="5514383"/>
                </a:cubicBezTo>
                <a:cubicBezTo>
                  <a:pt x="309622" y="5509152"/>
                  <a:pt x="172894" y="5529342"/>
                  <a:pt x="102269" y="5524347"/>
                </a:cubicBezTo>
                <a:cubicBezTo>
                  <a:pt x="72050" y="5515878"/>
                  <a:pt x="41939" y="5516649"/>
                  <a:pt x="13160" y="5514159"/>
                </a:cubicBezTo>
                <a:lnTo>
                  <a:pt x="0" y="551173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1068891"/>
            <a:ext cx="4259731" cy="1985085"/>
          </a:xfrm>
        </p:spPr>
        <p:txBody>
          <a:bodyPr anchor="b">
            <a:normAutofit/>
          </a:bodyPr>
          <a:lstStyle/>
          <a:p>
            <a:pPr algn="ctr"/>
            <a:r>
              <a:rPr lang="pt-BR" b="1" dirty="0"/>
              <a:t>Comandos básicos do Blender</a:t>
            </a:r>
          </a:p>
        </p:txBody>
      </p:sp>
      <p:sp>
        <p:nvSpPr>
          <p:cNvPr id="20" name="Freeform: Shape 12">
            <a:extLst>
              <a:ext uri="{FF2B5EF4-FFF2-40B4-BE49-F238E27FC236}">
                <a16:creationId xmlns:a16="http://schemas.microsoft.com/office/drawing/2014/main" id="{CF93DC6C-1BFD-4414-BF23-471C8831C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664" y="3440576"/>
            <a:ext cx="4114800" cy="2675059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17" y="3942019"/>
            <a:ext cx="3836894" cy="1677782"/>
          </a:xfrm>
          <a:prstGeom prst="rect">
            <a:avLst/>
          </a:prstGeom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001928A5-13A8-4372-8A77-BCAAE5553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4188" y="5840345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86415" y="723153"/>
            <a:ext cx="4555782" cy="5392482"/>
          </a:xfrm>
        </p:spPr>
        <p:txBody>
          <a:bodyPr anchor="ctr">
            <a:normAutofit/>
          </a:bodyPr>
          <a:lstStyle/>
          <a:p>
            <a:r>
              <a:rPr lang="pt-BR" sz="2400" dirty="0"/>
              <a:t>Zoom in e zoom out</a:t>
            </a:r>
          </a:p>
          <a:p>
            <a:r>
              <a:rPr lang="pt-BR" sz="2400" dirty="0"/>
              <a:t>Movimentação para os lados</a:t>
            </a:r>
          </a:p>
          <a:p>
            <a:r>
              <a:rPr lang="pt-BR" sz="2400" dirty="0"/>
              <a:t>Alteração do ponto de vista</a:t>
            </a:r>
          </a:p>
          <a:p>
            <a:r>
              <a:rPr lang="pt-BR" sz="2400" dirty="0"/>
              <a:t>Seleção de objetos</a:t>
            </a:r>
          </a:p>
          <a:p>
            <a:r>
              <a:rPr lang="pt-BR" sz="2400" dirty="0"/>
              <a:t>2 modos de edição</a:t>
            </a:r>
          </a:p>
          <a:p>
            <a:r>
              <a:rPr lang="pt-BR" sz="2400" dirty="0"/>
              <a:t>Seleção de vértices, lados e faces 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929823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pt-BR" b="1" dirty="0"/>
              <a:t>Configuração do Blender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366" y="511293"/>
            <a:ext cx="3711013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pt-BR" dirty="0" err="1"/>
              <a:t>Edit</a:t>
            </a:r>
            <a:r>
              <a:rPr lang="pt-BR" dirty="0"/>
              <a:t> -&gt; aba interface -&gt; </a:t>
            </a:r>
            <a:r>
              <a:rPr lang="pt-BR" dirty="0" err="1"/>
              <a:t>language</a:t>
            </a:r>
            <a:r>
              <a:rPr lang="pt-BR" dirty="0"/>
              <a:t> = Português do Brasil</a:t>
            </a:r>
          </a:p>
          <a:p>
            <a:r>
              <a:rPr lang="pt-BR" dirty="0" err="1"/>
              <a:t>Scene</a:t>
            </a:r>
            <a:r>
              <a:rPr lang="pt-BR" dirty="0"/>
              <a:t> -&gt; comprimento = </a:t>
            </a:r>
            <a:r>
              <a:rPr lang="pt-BR" dirty="0" err="1"/>
              <a:t>centimeters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5410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Configuração do </a:t>
            </a:r>
            <a:r>
              <a:rPr lang="pt-BR" dirty="0" err="1"/>
              <a:t>blender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54397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1613</TotalTime>
  <Words>837</Words>
  <Application>Microsoft Office PowerPoint</Application>
  <PresentationFormat>Widescreen</PresentationFormat>
  <Paragraphs>89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(Corpo)</vt:lpstr>
      <vt:lpstr>Calibri Light</vt:lpstr>
      <vt:lpstr>Nunito</vt:lpstr>
      <vt:lpstr>Tema do Office</vt:lpstr>
      <vt:lpstr>Oficina Modelagem 3D</vt:lpstr>
      <vt:lpstr>Roteiro</vt:lpstr>
      <vt:lpstr>Modelagem 3D</vt:lpstr>
      <vt:lpstr>Modelagem 3D</vt:lpstr>
      <vt:lpstr>Ferramentas para modelagem 3D</vt:lpstr>
      <vt:lpstr>Blender </vt:lpstr>
      <vt:lpstr>Comandos básicos do Blender</vt:lpstr>
      <vt:lpstr>Configuração do Blender</vt:lpstr>
      <vt:lpstr>Configuração do blender</vt:lpstr>
      <vt:lpstr>Definição do ponto de origem</vt:lpstr>
      <vt:lpstr>Definição do ponto de origem</vt:lpstr>
      <vt:lpstr>Nivelando o cubo</vt:lpstr>
      <vt:lpstr>Achatar o cubo</vt:lpstr>
      <vt:lpstr>Reduzir o tamanho para o tamanho de um chaveiro</vt:lpstr>
      <vt:lpstr>Dividir a face superior e inferior em 6x6</vt:lpstr>
      <vt:lpstr>Furar o canto do chaveiro</vt:lpstr>
      <vt:lpstr>Furar o canto do chaveiro</vt:lpstr>
      <vt:lpstr>Furar o canto do chaveiro</vt:lpstr>
      <vt:lpstr>Subdividir ainda mais o topo</vt:lpstr>
      <vt:lpstr>Formar a letra I</vt:lpstr>
      <vt:lpstr>Formar a letra F</vt:lpstr>
      <vt:lpstr>Extrudar as faces do IF</vt:lpstr>
      <vt:lpstr>Apague todas as faces não essenciais</vt:lpstr>
      <vt:lpstr>No momento, seu modelo deve se parecer assim</vt:lpstr>
      <vt:lpstr>Formar o pingo do i</vt:lpstr>
      <vt:lpstr>Formar o pingo do i</vt:lpstr>
      <vt:lpstr>Formar o pingo do i</vt:lpstr>
      <vt:lpstr>Formar o pingo do i</vt:lpstr>
      <vt:lpstr>Arredondar as bordas </vt:lpstr>
      <vt:lpstr>Arredondar as bordas </vt:lpstr>
      <vt:lpstr>Remover vertices desnecessários</vt:lpstr>
      <vt:lpstr>Criar um topo e uma base</vt:lpstr>
      <vt:lpstr>O seu chaveiro virtual está pronto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SEMANA AGROTECNOLÓGICA Edição 2023</dc:title>
  <dc:creator>Adriana Aparecida Rigolon</dc:creator>
  <cp:lastModifiedBy>Adriana Aparecida Rigolon</cp:lastModifiedBy>
  <cp:revision>106</cp:revision>
  <dcterms:created xsi:type="dcterms:W3CDTF">2023-03-08T16:35:21Z</dcterms:created>
  <dcterms:modified xsi:type="dcterms:W3CDTF">2023-04-17T18:06:04Z</dcterms:modified>
</cp:coreProperties>
</file>